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1" r:id="rId12"/>
    <p:sldId id="272" r:id="rId13"/>
    <p:sldId id="273" r:id="rId14"/>
    <p:sldId id="265" r:id="rId15"/>
    <p:sldId id="274" r:id="rId16"/>
    <p:sldId id="266" r:id="rId17"/>
    <p:sldId id="267" r:id="rId18"/>
    <p:sldId id="276" r:id="rId19"/>
    <p:sldId id="275" r:id="rId20"/>
    <p:sldId id="268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69" r:id="rId32"/>
    <p:sldId id="287" r:id="rId33"/>
    <p:sldId id="288" r:id="rId34"/>
    <p:sldId id="270" r:id="rId35"/>
    <p:sldId id="289" r:id="rId36"/>
    <p:sldId id="290" r:id="rId3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5B11F3-DEE4-465A-88A3-0D98A96471A4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D6B674F-1AD6-4BCA-A778-75669EE3DFB3}">
      <dgm:prSet custT="1"/>
      <dgm:spPr/>
      <dgm:t>
        <a:bodyPr/>
        <a:lstStyle/>
        <a:p>
          <a:r>
            <a:rPr lang="nl-NL" sz="4000" dirty="0"/>
            <a:t>Transport</a:t>
          </a:r>
          <a:endParaRPr lang="en-US" sz="4000" dirty="0"/>
        </a:p>
      </dgm:t>
    </dgm:pt>
    <dgm:pt modelId="{6AA0B668-484F-4991-895D-6AF6EA15B56C}" type="parTrans" cxnId="{947F65D4-0E09-4EDF-8047-D9E700DF7BC8}">
      <dgm:prSet/>
      <dgm:spPr/>
      <dgm:t>
        <a:bodyPr/>
        <a:lstStyle/>
        <a:p>
          <a:endParaRPr lang="en-US"/>
        </a:p>
      </dgm:t>
    </dgm:pt>
    <dgm:pt modelId="{8EDC68B6-393F-4FDB-A2C1-D957C0A89BFE}" type="sibTrans" cxnId="{947F65D4-0E09-4EDF-8047-D9E700DF7BC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2F83B89A-8584-4491-B131-C32AA3CB4ECC}">
      <dgm:prSet custT="1"/>
      <dgm:spPr/>
      <dgm:t>
        <a:bodyPr/>
        <a:lstStyle/>
        <a:p>
          <a:r>
            <a:rPr lang="nl-NL" sz="4000" dirty="0"/>
            <a:t>Voert voedsel van buiten naar het bloed toe</a:t>
          </a:r>
          <a:endParaRPr lang="en-US" sz="4000" dirty="0"/>
        </a:p>
      </dgm:t>
    </dgm:pt>
    <dgm:pt modelId="{1D554DE0-735D-40A4-8965-301CBA46E827}" type="parTrans" cxnId="{2733BC14-DDFF-4089-955B-E78D7FA414FD}">
      <dgm:prSet/>
      <dgm:spPr/>
      <dgm:t>
        <a:bodyPr/>
        <a:lstStyle/>
        <a:p>
          <a:endParaRPr lang="en-US"/>
        </a:p>
      </dgm:t>
    </dgm:pt>
    <dgm:pt modelId="{55E0A843-53D4-4229-B412-4F6E54AD0E32}" type="sibTrans" cxnId="{2733BC14-DDFF-4089-955B-E78D7FA414F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F844B34-20DF-4461-923C-C6C161EACF50}">
      <dgm:prSet custT="1"/>
      <dgm:spPr/>
      <dgm:t>
        <a:bodyPr/>
        <a:lstStyle/>
        <a:p>
          <a:r>
            <a:rPr lang="nl-NL" sz="4000" dirty="0"/>
            <a:t>Reststoffen verlaten het lichaam</a:t>
          </a:r>
          <a:endParaRPr lang="en-US" sz="4000" dirty="0"/>
        </a:p>
      </dgm:t>
    </dgm:pt>
    <dgm:pt modelId="{8D36E2EC-94EB-4DB7-9D47-3CD792B5821D}" type="parTrans" cxnId="{BB4A9A42-D8D7-4EF6-A2BE-78E259912794}">
      <dgm:prSet/>
      <dgm:spPr/>
      <dgm:t>
        <a:bodyPr/>
        <a:lstStyle/>
        <a:p>
          <a:endParaRPr lang="en-US"/>
        </a:p>
      </dgm:t>
    </dgm:pt>
    <dgm:pt modelId="{7C1E5AD0-07B8-402E-B49F-68109F60234B}" type="sibTrans" cxnId="{BB4A9A42-D8D7-4EF6-A2BE-78E259912794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111283EF-CC4F-484B-8DFE-78D292CD2C17}" type="pres">
      <dgm:prSet presAssocID="{BD5B11F3-DEE4-465A-88A3-0D98A96471A4}" presName="Name0" presStyleCnt="0">
        <dgm:presLayoutVars>
          <dgm:animLvl val="lvl"/>
          <dgm:resizeHandles val="exact"/>
        </dgm:presLayoutVars>
      </dgm:prSet>
      <dgm:spPr/>
    </dgm:pt>
    <dgm:pt modelId="{5A535D31-CA9A-4B88-9089-7C837E368782}" type="pres">
      <dgm:prSet presAssocID="{FD6B674F-1AD6-4BCA-A778-75669EE3DFB3}" presName="compositeNode" presStyleCnt="0">
        <dgm:presLayoutVars>
          <dgm:bulletEnabled val="1"/>
        </dgm:presLayoutVars>
      </dgm:prSet>
      <dgm:spPr/>
    </dgm:pt>
    <dgm:pt modelId="{BF518959-800F-45E9-BCC0-35E5F1BC4FB1}" type="pres">
      <dgm:prSet presAssocID="{FD6B674F-1AD6-4BCA-A778-75669EE3DFB3}" presName="bgRect" presStyleLbl="bgAccFollowNode1" presStyleIdx="0" presStyleCnt="3" custLinFactNeighborY="2060"/>
      <dgm:spPr/>
    </dgm:pt>
    <dgm:pt modelId="{5369E4A0-9F5F-492D-9C33-772138A28649}" type="pres">
      <dgm:prSet presAssocID="{8EDC68B6-393F-4FDB-A2C1-D957C0A89BFE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0B906608-21F6-4262-A85A-12973868C0B8}" type="pres">
      <dgm:prSet presAssocID="{FD6B674F-1AD6-4BCA-A778-75669EE3DFB3}" presName="bottomLine" presStyleLbl="alignNode1" presStyleIdx="1" presStyleCnt="6">
        <dgm:presLayoutVars/>
      </dgm:prSet>
      <dgm:spPr/>
    </dgm:pt>
    <dgm:pt modelId="{D9532EF3-DA11-411F-879A-D4A90C48D669}" type="pres">
      <dgm:prSet presAssocID="{FD6B674F-1AD6-4BCA-A778-75669EE3DFB3}" presName="nodeText" presStyleLbl="bgAccFollowNode1" presStyleIdx="0" presStyleCnt="3">
        <dgm:presLayoutVars>
          <dgm:bulletEnabled val="1"/>
        </dgm:presLayoutVars>
      </dgm:prSet>
      <dgm:spPr/>
    </dgm:pt>
    <dgm:pt modelId="{24498A38-FF84-49A0-AA2F-F001DFC2F7CE}" type="pres">
      <dgm:prSet presAssocID="{8EDC68B6-393F-4FDB-A2C1-D957C0A89BFE}" presName="sibTrans" presStyleCnt="0"/>
      <dgm:spPr/>
    </dgm:pt>
    <dgm:pt modelId="{3EAC0F0A-C480-4400-A3F3-D90D252FF0AA}" type="pres">
      <dgm:prSet presAssocID="{2F83B89A-8584-4491-B131-C32AA3CB4ECC}" presName="compositeNode" presStyleCnt="0">
        <dgm:presLayoutVars>
          <dgm:bulletEnabled val="1"/>
        </dgm:presLayoutVars>
      </dgm:prSet>
      <dgm:spPr/>
    </dgm:pt>
    <dgm:pt modelId="{D160F6B4-EEDA-425E-9B90-BA7085B51AA5}" type="pres">
      <dgm:prSet presAssocID="{2F83B89A-8584-4491-B131-C32AA3CB4ECC}" presName="bgRect" presStyleLbl="bgAccFollowNode1" presStyleIdx="1" presStyleCnt="3"/>
      <dgm:spPr/>
    </dgm:pt>
    <dgm:pt modelId="{D4F84D2C-6D9A-43AF-8CDC-DA8C40161404}" type="pres">
      <dgm:prSet presAssocID="{55E0A843-53D4-4229-B412-4F6E54AD0E32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72FC5E30-1D04-405E-8D2D-CAADB3104E02}" type="pres">
      <dgm:prSet presAssocID="{2F83B89A-8584-4491-B131-C32AA3CB4ECC}" presName="bottomLine" presStyleLbl="alignNode1" presStyleIdx="3" presStyleCnt="6">
        <dgm:presLayoutVars/>
      </dgm:prSet>
      <dgm:spPr/>
    </dgm:pt>
    <dgm:pt modelId="{81800327-47DA-4918-8F96-9AB3ACA98D7C}" type="pres">
      <dgm:prSet presAssocID="{2F83B89A-8584-4491-B131-C32AA3CB4ECC}" presName="nodeText" presStyleLbl="bgAccFollowNode1" presStyleIdx="1" presStyleCnt="3">
        <dgm:presLayoutVars>
          <dgm:bulletEnabled val="1"/>
        </dgm:presLayoutVars>
      </dgm:prSet>
      <dgm:spPr/>
    </dgm:pt>
    <dgm:pt modelId="{EBF6069A-7995-4D59-9F91-C4595A6CFE5B}" type="pres">
      <dgm:prSet presAssocID="{55E0A843-53D4-4229-B412-4F6E54AD0E32}" presName="sibTrans" presStyleCnt="0"/>
      <dgm:spPr/>
    </dgm:pt>
    <dgm:pt modelId="{A26B0895-7D6A-4B00-9F2E-B56BB1A7F2B6}" type="pres">
      <dgm:prSet presAssocID="{BF844B34-20DF-4461-923C-C6C161EACF50}" presName="compositeNode" presStyleCnt="0">
        <dgm:presLayoutVars>
          <dgm:bulletEnabled val="1"/>
        </dgm:presLayoutVars>
      </dgm:prSet>
      <dgm:spPr/>
    </dgm:pt>
    <dgm:pt modelId="{AEAF2504-450D-4D85-8511-ED8E0B5A2E14}" type="pres">
      <dgm:prSet presAssocID="{BF844B34-20DF-4461-923C-C6C161EACF50}" presName="bgRect" presStyleLbl="bgAccFollowNode1" presStyleIdx="2" presStyleCnt="3"/>
      <dgm:spPr/>
    </dgm:pt>
    <dgm:pt modelId="{87583C8B-EBE2-432B-B041-BBD763DBC576}" type="pres">
      <dgm:prSet presAssocID="{7C1E5AD0-07B8-402E-B49F-68109F60234B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94649A3E-0F5B-494E-AEBF-32FE5EBC86F5}" type="pres">
      <dgm:prSet presAssocID="{BF844B34-20DF-4461-923C-C6C161EACF50}" presName="bottomLine" presStyleLbl="alignNode1" presStyleIdx="5" presStyleCnt="6">
        <dgm:presLayoutVars/>
      </dgm:prSet>
      <dgm:spPr/>
    </dgm:pt>
    <dgm:pt modelId="{CA88CCC9-C6A9-477C-8A4E-CB89A63CD940}" type="pres">
      <dgm:prSet presAssocID="{BF844B34-20DF-4461-923C-C6C161EACF50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2733BC14-DDFF-4089-955B-E78D7FA414FD}" srcId="{BD5B11F3-DEE4-465A-88A3-0D98A96471A4}" destId="{2F83B89A-8584-4491-B131-C32AA3CB4ECC}" srcOrd="1" destOrd="0" parTransId="{1D554DE0-735D-40A4-8965-301CBA46E827}" sibTransId="{55E0A843-53D4-4229-B412-4F6E54AD0E32}"/>
    <dgm:cxn modelId="{5BC70222-700C-435B-8CD7-A8CFD1C715D3}" type="presOf" srcId="{55E0A843-53D4-4229-B412-4F6E54AD0E32}" destId="{D4F84D2C-6D9A-43AF-8CDC-DA8C40161404}" srcOrd="0" destOrd="0" presId="urn:microsoft.com/office/officeart/2016/7/layout/BasicLinearProcessNumbered"/>
    <dgm:cxn modelId="{0BFAEE28-4482-4602-B734-630BA1692283}" type="presOf" srcId="{FD6B674F-1AD6-4BCA-A778-75669EE3DFB3}" destId="{BF518959-800F-45E9-BCC0-35E5F1BC4FB1}" srcOrd="0" destOrd="0" presId="urn:microsoft.com/office/officeart/2016/7/layout/BasicLinearProcessNumbered"/>
    <dgm:cxn modelId="{BB4A9A42-D8D7-4EF6-A2BE-78E259912794}" srcId="{BD5B11F3-DEE4-465A-88A3-0D98A96471A4}" destId="{BF844B34-20DF-4461-923C-C6C161EACF50}" srcOrd="2" destOrd="0" parTransId="{8D36E2EC-94EB-4DB7-9D47-3CD792B5821D}" sibTransId="{7C1E5AD0-07B8-402E-B49F-68109F60234B}"/>
    <dgm:cxn modelId="{6CBEEE6D-A8F9-434D-AD08-E78F221B1753}" type="presOf" srcId="{FD6B674F-1AD6-4BCA-A778-75669EE3DFB3}" destId="{D9532EF3-DA11-411F-879A-D4A90C48D669}" srcOrd="1" destOrd="0" presId="urn:microsoft.com/office/officeart/2016/7/layout/BasicLinearProcessNumbered"/>
    <dgm:cxn modelId="{1929E450-D9AB-4079-9C40-7E63110F5CEB}" type="presOf" srcId="{8EDC68B6-393F-4FDB-A2C1-D957C0A89BFE}" destId="{5369E4A0-9F5F-492D-9C33-772138A28649}" srcOrd="0" destOrd="0" presId="urn:microsoft.com/office/officeart/2016/7/layout/BasicLinearProcessNumbered"/>
    <dgm:cxn modelId="{B9E4E993-E5A4-4BE7-83F8-C3EF35486680}" type="presOf" srcId="{2F83B89A-8584-4491-B131-C32AA3CB4ECC}" destId="{81800327-47DA-4918-8F96-9AB3ACA98D7C}" srcOrd="1" destOrd="0" presId="urn:microsoft.com/office/officeart/2016/7/layout/BasicLinearProcessNumbered"/>
    <dgm:cxn modelId="{2DBEC2AC-2F10-4085-B371-D97950566C33}" type="presOf" srcId="{2F83B89A-8584-4491-B131-C32AA3CB4ECC}" destId="{D160F6B4-EEDA-425E-9B90-BA7085B51AA5}" srcOrd="0" destOrd="0" presId="urn:microsoft.com/office/officeart/2016/7/layout/BasicLinearProcessNumbered"/>
    <dgm:cxn modelId="{A56DB6B6-81D1-4B6B-90C8-FD94B540B422}" type="presOf" srcId="{BF844B34-20DF-4461-923C-C6C161EACF50}" destId="{AEAF2504-450D-4D85-8511-ED8E0B5A2E14}" srcOrd="0" destOrd="0" presId="urn:microsoft.com/office/officeart/2016/7/layout/BasicLinearProcessNumbered"/>
    <dgm:cxn modelId="{3B1F7EC0-9AE1-4004-82CE-A2D81EE9E569}" type="presOf" srcId="{BD5B11F3-DEE4-465A-88A3-0D98A96471A4}" destId="{111283EF-CC4F-484B-8DFE-78D292CD2C17}" srcOrd="0" destOrd="0" presId="urn:microsoft.com/office/officeart/2016/7/layout/BasicLinearProcessNumbered"/>
    <dgm:cxn modelId="{760B27CE-EBA5-446E-9389-778F3D65C15A}" type="presOf" srcId="{7C1E5AD0-07B8-402E-B49F-68109F60234B}" destId="{87583C8B-EBE2-432B-B041-BBD763DBC576}" srcOrd="0" destOrd="0" presId="urn:microsoft.com/office/officeart/2016/7/layout/BasicLinearProcessNumbered"/>
    <dgm:cxn modelId="{947F65D4-0E09-4EDF-8047-D9E700DF7BC8}" srcId="{BD5B11F3-DEE4-465A-88A3-0D98A96471A4}" destId="{FD6B674F-1AD6-4BCA-A778-75669EE3DFB3}" srcOrd="0" destOrd="0" parTransId="{6AA0B668-484F-4991-895D-6AF6EA15B56C}" sibTransId="{8EDC68B6-393F-4FDB-A2C1-D957C0A89BFE}"/>
    <dgm:cxn modelId="{00492DD6-F6B9-4F9C-B6D3-A0B9F64A2EFB}" type="presOf" srcId="{BF844B34-20DF-4461-923C-C6C161EACF50}" destId="{CA88CCC9-C6A9-477C-8A4E-CB89A63CD940}" srcOrd="1" destOrd="0" presId="urn:microsoft.com/office/officeart/2016/7/layout/BasicLinearProcessNumbered"/>
    <dgm:cxn modelId="{0FDB8643-234F-452D-BF26-B6D1F417835C}" type="presParOf" srcId="{111283EF-CC4F-484B-8DFE-78D292CD2C17}" destId="{5A535D31-CA9A-4B88-9089-7C837E368782}" srcOrd="0" destOrd="0" presId="urn:microsoft.com/office/officeart/2016/7/layout/BasicLinearProcessNumbered"/>
    <dgm:cxn modelId="{B7E8AD97-D164-4765-A78E-8DE631720C2D}" type="presParOf" srcId="{5A535D31-CA9A-4B88-9089-7C837E368782}" destId="{BF518959-800F-45E9-BCC0-35E5F1BC4FB1}" srcOrd="0" destOrd="0" presId="urn:microsoft.com/office/officeart/2016/7/layout/BasicLinearProcessNumbered"/>
    <dgm:cxn modelId="{17D24A46-5A69-4ED1-AC2E-CECD64AD8E4D}" type="presParOf" srcId="{5A535D31-CA9A-4B88-9089-7C837E368782}" destId="{5369E4A0-9F5F-492D-9C33-772138A28649}" srcOrd="1" destOrd="0" presId="urn:microsoft.com/office/officeart/2016/7/layout/BasicLinearProcessNumbered"/>
    <dgm:cxn modelId="{38393639-7069-44DE-91D8-989F1D008916}" type="presParOf" srcId="{5A535D31-CA9A-4B88-9089-7C837E368782}" destId="{0B906608-21F6-4262-A85A-12973868C0B8}" srcOrd="2" destOrd="0" presId="urn:microsoft.com/office/officeart/2016/7/layout/BasicLinearProcessNumbered"/>
    <dgm:cxn modelId="{0F93723E-C234-499A-9900-D1216F30E062}" type="presParOf" srcId="{5A535D31-CA9A-4B88-9089-7C837E368782}" destId="{D9532EF3-DA11-411F-879A-D4A90C48D669}" srcOrd="3" destOrd="0" presId="urn:microsoft.com/office/officeart/2016/7/layout/BasicLinearProcessNumbered"/>
    <dgm:cxn modelId="{C031734C-FF64-4A50-A8B9-1703D4ECE508}" type="presParOf" srcId="{111283EF-CC4F-484B-8DFE-78D292CD2C17}" destId="{24498A38-FF84-49A0-AA2F-F001DFC2F7CE}" srcOrd="1" destOrd="0" presId="urn:microsoft.com/office/officeart/2016/7/layout/BasicLinearProcessNumbered"/>
    <dgm:cxn modelId="{BB3259D0-F43D-4C58-AA5F-84A27A3BCA7D}" type="presParOf" srcId="{111283EF-CC4F-484B-8DFE-78D292CD2C17}" destId="{3EAC0F0A-C480-4400-A3F3-D90D252FF0AA}" srcOrd="2" destOrd="0" presId="urn:microsoft.com/office/officeart/2016/7/layout/BasicLinearProcessNumbered"/>
    <dgm:cxn modelId="{395986B0-AC95-4D2A-88F5-19D89E9ACF9A}" type="presParOf" srcId="{3EAC0F0A-C480-4400-A3F3-D90D252FF0AA}" destId="{D160F6B4-EEDA-425E-9B90-BA7085B51AA5}" srcOrd="0" destOrd="0" presId="urn:microsoft.com/office/officeart/2016/7/layout/BasicLinearProcessNumbered"/>
    <dgm:cxn modelId="{F8057596-43DC-4B5C-888F-6FCB1E694E01}" type="presParOf" srcId="{3EAC0F0A-C480-4400-A3F3-D90D252FF0AA}" destId="{D4F84D2C-6D9A-43AF-8CDC-DA8C40161404}" srcOrd="1" destOrd="0" presId="urn:microsoft.com/office/officeart/2016/7/layout/BasicLinearProcessNumbered"/>
    <dgm:cxn modelId="{26B39855-EBF5-4347-8037-50774B526CBC}" type="presParOf" srcId="{3EAC0F0A-C480-4400-A3F3-D90D252FF0AA}" destId="{72FC5E30-1D04-405E-8D2D-CAADB3104E02}" srcOrd="2" destOrd="0" presId="urn:microsoft.com/office/officeart/2016/7/layout/BasicLinearProcessNumbered"/>
    <dgm:cxn modelId="{958DA01F-D44D-4BEA-BF6A-3D7F670F5CD8}" type="presParOf" srcId="{3EAC0F0A-C480-4400-A3F3-D90D252FF0AA}" destId="{81800327-47DA-4918-8F96-9AB3ACA98D7C}" srcOrd="3" destOrd="0" presId="urn:microsoft.com/office/officeart/2016/7/layout/BasicLinearProcessNumbered"/>
    <dgm:cxn modelId="{99F92897-BC14-4288-8D3E-E26B5F104DAD}" type="presParOf" srcId="{111283EF-CC4F-484B-8DFE-78D292CD2C17}" destId="{EBF6069A-7995-4D59-9F91-C4595A6CFE5B}" srcOrd="3" destOrd="0" presId="urn:microsoft.com/office/officeart/2016/7/layout/BasicLinearProcessNumbered"/>
    <dgm:cxn modelId="{6CA9553F-6410-4065-948A-0722F0180731}" type="presParOf" srcId="{111283EF-CC4F-484B-8DFE-78D292CD2C17}" destId="{A26B0895-7D6A-4B00-9F2E-B56BB1A7F2B6}" srcOrd="4" destOrd="0" presId="urn:microsoft.com/office/officeart/2016/7/layout/BasicLinearProcessNumbered"/>
    <dgm:cxn modelId="{E58B46E4-FFF5-45A0-9C63-1B100E40CD63}" type="presParOf" srcId="{A26B0895-7D6A-4B00-9F2E-B56BB1A7F2B6}" destId="{AEAF2504-450D-4D85-8511-ED8E0B5A2E14}" srcOrd="0" destOrd="0" presId="urn:microsoft.com/office/officeart/2016/7/layout/BasicLinearProcessNumbered"/>
    <dgm:cxn modelId="{653E7777-3347-4E7F-B5BF-506715C8AA45}" type="presParOf" srcId="{A26B0895-7D6A-4B00-9F2E-B56BB1A7F2B6}" destId="{87583C8B-EBE2-432B-B041-BBD763DBC576}" srcOrd="1" destOrd="0" presId="urn:microsoft.com/office/officeart/2016/7/layout/BasicLinearProcessNumbered"/>
    <dgm:cxn modelId="{3F47A00D-3FCD-4C0F-B783-BF1963E0DC1C}" type="presParOf" srcId="{A26B0895-7D6A-4B00-9F2E-B56BB1A7F2B6}" destId="{94649A3E-0F5B-494E-AEBF-32FE5EBC86F5}" srcOrd="2" destOrd="0" presId="urn:microsoft.com/office/officeart/2016/7/layout/BasicLinearProcessNumbered"/>
    <dgm:cxn modelId="{F4E46F30-AE02-42BE-BBFD-63420F2EDE47}" type="presParOf" srcId="{A26B0895-7D6A-4B00-9F2E-B56BB1A7F2B6}" destId="{CA88CCC9-C6A9-477C-8A4E-CB89A63CD940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737F13-BE22-46A3-AC2C-5DD3F4481296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79BA67C-A81E-4CB0-9D36-BE12BDD40B8A}">
      <dgm:prSet/>
      <dgm:spPr/>
      <dgm:t>
        <a:bodyPr/>
        <a:lstStyle/>
        <a:p>
          <a:r>
            <a:rPr lang="nl-NL"/>
            <a:t>Zenuwcellen in de hersenen</a:t>
          </a:r>
          <a:endParaRPr lang="en-US"/>
        </a:p>
      </dgm:t>
    </dgm:pt>
    <dgm:pt modelId="{74FB3DAD-658F-4811-B97B-26C2AF0D6A69}" type="parTrans" cxnId="{8816FD3A-B46D-4496-9958-E7C48921DB98}">
      <dgm:prSet/>
      <dgm:spPr/>
      <dgm:t>
        <a:bodyPr/>
        <a:lstStyle/>
        <a:p>
          <a:endParaRPr lang="en-US"/>
        </a:p>
      </dgm:t>
    </dgm:pt>
    <dgm:pt modelId="{49F49B6F-632C-4F65-BFB8-CCDDBB18E0B5}" type="sibTrans" cxnId="{8816FD3A-B46D-4496-9958-E7C48921DB98}">
      <dgm:prSet/>
      <dgm:spPr/>
      <dgm:t>
        <a:bodyPr/>
        <a:lstStyle/>
        <a:p>
          <a:endParaRPr lang="en-US"/>
        </a:p>
      </dgm:t>
    </dgm:pt>
    <dgm:pt modelId="{40F34222-A5E8-4AB8-858B-216284621804}">
      <dgm:prSet/>
      <dgm:spPr/>
      <dgm:t>
        <a:bodyPr/>
        <a:lstStyle/>
        <a:p>
          <a:r>
            <a:rPr lang="nl-NL"/>
            <a:t>Meten van o.a glucose (Druivensuiker)</a:t>
          </a:r>
          <a:endParaRPr lang="en-US"/>
        </a:p>
      </dgm:t>
    </dgm:pt>
    <dgm:pt modelId="{247B89A9-F6EE-4E01-A442-043B2DA1B3BD}" type="parTrans" cxnId="{2C4E3CA9-8014-4382-87B9-C0897CC77B1F}">
      <dgm:prSet/>
      <dgm:spPr/>
      <dgm:t>
        <a:bodyPr/>
        <a:lstStyle/>
        <a:p>
          <a:endParaRPr lang="en-US"/>
        </a:p>
      </dgm:t>
    </dgm:pt>
    <dgm:pt modelId="{86E77161-1FD1-4440-A040-B92836A43CD5}" type="sibTrans" cxnId="{2C4E3CA9-8014-4382-87B9-C0897CC77B1F}">
      <dgm:prSet/>
      <dgm:spPr/>
      <dgm:t>
        <a:bodyPr/>
        <a:lstStyle/>
        <a:p>
          <a:endParaRPr lang="en-US"/>
        </a:p>
      </dgm:t>
    </dgm:pt>
    <dgm:pt modelId="{4CD4CC6F-F3C1-4E34-9109-F0344F7253D7}">
      <dgm:prSet/>
      <dgm:spPr/>
      <dgm:t>
        <a:bodyPr/>
        <a:lstStyle/>
        <a:p>
          <a:r>
            <a:rPr lang="nl-NL"/>
            <a:t>Terugkoppeling naar de hersenen zorgt voor honger </a:t>
          </a:r>
          <a:endParaRPr lang="en-US"/>
        </a:p>
      </dgm:t>
    </dgm:pt>
    <dgm:pt modelId="{62A7D476-2D45-407D-A10D-90C832325608}" type="parTrans" cxnId="{2F884D64-85AC-4A4B-B9BE-8CC9B313ED58}">
      <dgm:prSet/>
      <dgm:spPr/>
      <dgm:t>
        <a:bodyPr/>
        <a:lstStyle/>
        <a:p>
          <a:endParaRPr lang="en-US"/>
        </a:p>
      </dgm:t>
    </dgm:pt>
    <dgm:pt modelId="{70A114C4-E92C-4D92-8CD0-44B7FCBC7F98}" type="sibTrans" cxnId="{2F884D64-85AC-4A4B-B9BE-8CC9B313ED58}">
      <dgm:prSet/>
      <dgm:spPr/>
      <dgm:t>
        <a:bodyPr/>
        <a:lstStyle/>
        <a:p>
          <a:endParaRPr lang="en-US"/>
        </a:p>
      </dgm:t>
    </dgm:pt>
    <dgm:pt modelId="{23F05A28-4DC6-411E-A852-DDDE82390F40}">
      <dgm:prSet/>
      <dgm:spPr/>
      <dgm:t>
        <a:bodyPr/>
        <a:lstStyle/>
        <a:p>
          <a:r>
            <a:rPr lang="nl-NL"/>
            <a:t>Dus: Lage glucose = signaal naar hersenen = hongergevoel</a:t>
          </a:r>
          <a:endParaRPr lang="en-US"/>
        </a:p>
      </dgm:t>
    </dgm:pt>
    <dgm:pt modelId="{0B8EF272-F92F-4C0D-989E-D14AF28C6311}" type="parTrans" cxnId="{BE8930A2-BC6F-495E-9941-2F86D56C0FD5}">
      <dgm:prSet/>
      <dgm:spPr/>
      <dgm:t>
        <a:bodyPr/>
        <a:lstStyle/>
        <a:p>
          <a:endParaRPr lang="en-US"/>
        </a:p>
      </dgm:t>
    </dgm:pt>
    <dgm:pt modelId="{7EF7244E-5EA0-495B-8075-1E3D129EA3EB}" type="sibTrans" cxnId="{BE8930A2-BC6F-495E-9941-2F86D56C0FD5}">
      <dgm:prSet/>
      <dgm:spPr/>
      <dgm:t>
        <a:bodyPr/>
        <a:lstStyle/>
        <a:p>
          <a:endParaRPr lang="en-US"/>
        </a:p>
      </dgm:t>
    </dgm:pt>
    <dgm:pt modelId="{C912DBE9-249C-4B85-A9A8-47B10BA8CFF4}" type="pres">
      <dgm:prSet presAssocID="{32737F13-BE22-46A3-AC2C-5DD3F4481296}" presName="linear" presStyleCnt="0">
        <dgm:presLayoutVars>
          <dgm:animLvl val="lvl"/>
          <dgm:resizeHandles val="exact"/>
        </dgm:presLayoutVars>
      </dgm:prSet>
      <dgm:spPr/>
    </dgm:pt>
    <dgm:pt modelId="{DA4DBCCD-3EC3-4487-8224-23A257BDE658}" type="pres">
      <dgm:prSet presAssocID="{779BA67C-A81E-4CB0-9D36-BE12BDD40B8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09F632F-E4A9-4B96-A565-7F6DF1B83E9C}" type="pres">
      <dgm:prSet presAssocID="{49F49B6F-632C-4F65-BFB8-CCDDBB18E0B5}" presName="spacer" presStyleCnt="0"/>
      <dgm:spPr/>
    </dgm:pt>
    <dgm:pt modelId="{C59402BD-1C9B-41B2-8AEB-E86D6FD998E5}" type="pres">
      <dgm:prSet presAssocID="{40F34222-A5E8-4AB8-858B-21628462180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68772ED-27A0-4599-9837-05A6DF67797D}" type="pres">
      <dgm:prSet presAssocID="{86E77161-1FD1-4440-A040-B92836A43CD5}" presName="spacer" presStyleCnt="0"/>
      <dgm:spPr/>
    </dgm:pt>
    <dgm:pt modelId="{A02CA50D-DAAE-4C59-8342-F1AC8D8A710C}" type="pres">
      <dgm:prSet presAssocID="{4CD4CC6F-F3C1-4E34-9109-F0344F7253D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718A12A-C43C-4680-A021-0DA8C381BCC7}" type="pres">
      <dgm:prSet presAssocID="{70A114C4-E92C-4D92-8CD0-44B7FCBC7F98}" presName="spacer" presStyleCnt="0"/>
      <dgm:spPr/>
    </dgm:pt>
    <dgm:pt modelId="{42E255F3-7D5A-44B0-94C9-7AC4ED858F0E}" type="pres">
      <dgm:prSet presAssocID="{23F05A28-4DC6-411E-A852-DDDE82390F4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4688504-BD91-4252-A227-09C05CE30534}" type="presOf" srcId="{4CD4CC6F-F3C1-4E34-9109-F0344F7253D7}" destId="{A02CA50D-DAAE-4C59-8342-F1AC8D8A710C}" srcOrd="0" destOrd="0" presId="urn:microsoft.com/office/officeart/2005/8/layout/vList2"/>
    <dgm:cxn modelId="{8816FD3A-B46D-4496-9958-E7C48921DB98}" srcId="{32737F13-BE22-46A3-AC2C-5DD3F4481296}" destId="{779BA67C-A81E-4CB0-9D36-BE12BDD40B8A}" srcOrd="0" destOrd="0" parTransId="{74FB3DAD-658F-4811-B97B-26C2AF0D6A69}" sibTransId="{49F49B6F-632C-4F65-BFB8-CCDDBB18E0B5}"/>
    <dgm:cxn modelId="{2F884D64-85AC-4A4B-B9BE-8CC9B313ED58}" srcId="{32737F13-BE22-46A3-AC2C-5DD3F4481296}" destId="{4CD4CC6F-F3C1-4E34-9109-F0344F7253D7}" srcOrd="2" destOrd="0" parTransId="{62A7D476-2D45-407D-A10D-90C832325608}" sibTransId="{70A114C4-E92C-4D92-8CD0-44B7FCBC7F98}"/>
    <dgm:cxn modelId="{15542747-0BEC-43C8-8CF6-8F6BF7E8894D}" type="presOf" srcId="{23F05A28-4DC6-411E-A852-DDDE82390F40}" destId="{42E255F3-7D5A-44B0-94C9-7AC4ED858F0E}" srcOrd="0" destOrd="0" presId="urn:microsoft.com/office/officeart/2005/8/layout/vList2"/>
    <dgm:cxn modelId="{FFF2026E-14DA-466B-9C4C-641AB5630413}" type="presOf" srcId="{40F34222-A5E8-4AB8-858B-216284621804}" destId="{C59402BD-1C9B-41B2-8AEB-E86D6FD998E5}" srcOrd="0" destOrd="0" presId="urn:microsoft.com/office/officeart/2005/8/layout/vList2"/>
    <dgm:cxn modelId="{E7EBF052-7EDE-45D9-9CD4-09544EEAAF75}" type="presOf" srcId="{32737F13-BE22-46A3-AC2C-5DD3F4481296}" destId="{C912DBE9-249C-4B85-A9A8-47B10BA8CFF4}" srcOrd="0" destOrd="0" presId="urn:microsoft.com/office/officeart/2005/8/layout/vList2"/>
    <dgm:cxn modelId="{BE8930A2-BC6F-495E-9941-2F86D56C0FD5}" srcId="{32737F13-BE22-46A3-AC2C-5DD3F4481296}" destId="{23F05A28-4DC6-411E-A852-DDDE82390F40}" srcOrd="3" destOrd="0" parTransId="{0B8EF272-F92F-4C0D-989E-D14AF28C6311}" sibTransId="{7EF7244E-5EA0-495B-8075-1E3D129EA3EB}"/>
    <dgm:cxn modelId="{2C4E3CA9-8014-4382-87B9-C0897CC77B1F}" srcId="{32737F13-BE22-46A3-AC2C-5DD3F4481296}" destId="{40F34222-A5E8-4AB8-858B-216284621804}" srcOrd="1" destOrd="0" parTransId="{247B89A9-F6EE-4E01-A442-043B2DA1B3BD}" sibTransId="{86E77161-1FD1-4440-A040-B92836A43CD5}"/>
    <dgm:cxn modelId="{19A7E0ED-1E51-4212-8540-F36AA460196C}" type="presOf" srcId="{779BA67C-A81E-4CB0-9D36-BE12BDD40B8A}" destId="{DA4DBCCD-3EC3-4487-8224-23A257BDE658}" srcOrd="0" destOrd="0" presId="urn:microsoft.com/office/officeart/2005/8/layout/vList2"/>
    <dgm:cxn modelId="{022A0141-696C-4A8C-9EF9-583D25B1B7EA}" type="presParOf" srcId="{C912DBE9-249C-4B85-A9A8-47B10BA8CFF4}" destId="{DA4DBCCD-3EC3-4487-8224-23A257BDE658}" srcOrd="0" destOrd="0" presId="urn:microsoft.com/office/officeart/2005/8/layout/vList2"/>
    <dgm:cxn modelId="{7317F415-D2C1-43A5-A850-39E6B145B9C0}" type="presParOf" srcId="{C912DBE9-249C-4B85-A9A8-47B10BA8CFF4}" destId="{E09F632F-E4A9-4B96-A565-7F6DF1B83E9C}" srcOrd="1" destOrd="0" presId="urn:microsoft.com/office/officeart/2005/8/layout/vList2"/>
    <dgm:cxn modelId="{95F5E5E9-EBFB-45B5-8931-9E8FC7333D85}" type="presParOf" srcId="{C912DBE9-249C-4B85-A9A8-47B10BA8CFF4}" destId="{C59402BD-1C9B-41B2-8AEB-E86D6FD998E5}" srcOrd="2" destOrd="0" presId="urn:microsoft.com/office/officeart/2005/8/layout/vList2"/>
    <dgm:cxn modelId="{7933720D-8FF4-4343-BDDC-19E38FE18CF9}" type="presParOf" srcId="{C912DBE9-249C-4B85-A9A8-47B10BA8CFF4}" destId="{668772ED-27A0-4599-9837-05A6DF67797D}" srcOrd="3" destOrd="0" presId="urn:microsoft.com/office/officeart/2005/8/layout/vList2"/>
    <dgm:cxn modelId="{77C14E03-06E3-4965-A2B6-6BA864BB56E5}" type="presParOf" srcId="{C912DBE9-249C-4B85-A9A8-47B10BA8CFF4}" destId="{A02CA50D-DAAE-4C59-8342-F1AC8D8A710C}" srcOrd="4" destOrd="0" presId="urn:microsoft.com/office/officeart/2005/8/layout/vList2"/>
    <dgm:cxn modelId="{0E0B1FB2-D1B6-4A62-BBF9-FC96644772AE}" type="presParOf" srcId="{C912DBE9-249C-4B85-A9A8-47B10BA8CFF4}" destId="{E718A12A-C43C-4680-A021-0DA8C381BCC7}" srcOrd="5" destOrd="0" presId="urn:microsoft.com/office/officeart/2005/8/layout/vList2"/>
    <dgm:cxn modelId="{E42B6C0E-2E9E-4528-9C3D-403CB87A4F92}" type="presParOf" srcId="{C912DBE9-249C-4B85-A9A8-47B10BA8CFF4}" destId="{42E255F3-7D5A-44B0-94C9-7AC4ED858F0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618577-B968-45C5-AD2D-04F51FCC48FD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F6F500F-2048-4488-8ED4-9499AF22D393}">
      <dgm:prSet/>
      <dgm:spPr/>
      <dgm:t>
        <a:bodyPr/>
        <a:lstStyle/>
        <a:p>
          <a:r>
            <a:rPr lang="nl-NL"/>
            <a:t>Gebit</a:t>
          </a:r>
          <a:endParaRPr lang="en-US"/>
        </a:p>
      </dgm:t>
    </dgm:pt>
    <dgm:pt modelId="{7A257E1C-F78A-45E9-BD08-FBE4454AE575}" type="parTrans" cxnId="{90D2B2A7-697D-4E90-910B-D7EE0E5DF75C}">
      <dgm:prSet/>
      <dgm:spPr/>
      <dgm:t>
        <a:bodyPr/>
        <a:lstStyle/>
        <a:p>
          <a:endParaRPr lang="en-US"/>
        </a:p>
      </dgm:t>
    </dgm:pt>
    <dgm:pt modelId="{BDBC03E4-885E-40A4-BEE0-D06BE56F78D3}" type="sibTrans" cxnId="{90D2B2A7-697D-4E90-910B-D7EE0E5DF75C}">
      <dgm:prSet/>
      <dgm:spPr/>
      <dgm:t>
        <a:bodyPr/>
        <a:lstStyle/>
        <a:p>
          <a:endParaRPr lang="en-US"/>
        </a:p>
      </dgm:t>
    </dgm:pt>
    <dgm:pt modelId="{E78A6831-4276-429D-A409-EFA48C3C72BB}">
      <dgm:prSet/>
      <dgm:spPr/>
      <dgm:t>
        <a:bodyPr/>
        <a:lstStyle/>
        <a:p>
          <a:r>
            <a:rPr lang="nl-NL"/>
            <a:t>Tong</a:t>
          </a:r>
          <a:endParaRPr lang="en-US"/>
        </a:p>
      </dgm:t>
    </dgm:pt>
    <dgm:pt modelId="{F76C6265-D430-463E-8366-C0A4F3C2D3AA}" type="parTrans" cxnId="{91B32C66-3DF8-49E5-AD9F-186DF93378F0}">
      <dgm:prSet/>
      <dgm:spPr/>
      <dgm:t>
        <a:bodyPr/>
        <a:lstStyle/>
        <a:p>
          <a:endParaRPr lang="en-US"/>
        </a:p>
      </dgm:t>
    </dgm:pt>
    <dgm:pt modelId="{E258EB02-78FE-437B-ADBA-49CDD192050F}" type="sibTrans" cxnId="{91B32C66-3DF8-49E5-AD9F-186DF93378F0}">
      <dgm:prSet/>
      <dgm:spPr/>
      <dgm:t>
        <a:bodyPr/>
        <a:lstStyle/>
        <a:p>
          <a:endParaRPr lang="en-US"/>
        </a:p>
      </dgm:t>
    </dgm:pt>
    <dgm:pt modelId="{D0D6FC94-4444-47B1-A2DB-8F0EE7BBAB2C}">
      <dgm:prSet/>
      <dgm:spPr/>
      <dgm:t>
        <a:bodyPr/>
        <a:lstStyle/>
        <a:p>
          <a:r>
            <a:rPr lang="nl-NL"/>
            <a:t>Speekselklieren </a:t>
          </a:r>
          <a:endParaRPr lang="en-US"/>
        </a:p>
      </dgm:t>
    </dgm:pt>
    <dgm:pt modelId="{06FDE9A0-994B-4B05-A269-E5030B83097B}" type="parTrans" cxnId="{1E2EFDA1-4032-4D61-92A0-F439656F9E65}">
      <dgm:prSet/>
      <dgm:spPr/>
      <dgm:t>
        <a:bodyPr/>
        <a:lstStyle/>
        <a:p>
          <a:endParaRPr lang="en-US"/>
        </a:p>
      </dgm:t>
    </dgm:pt>
    <dgm:pt modelId="{071667FC-EA1C-46CC-9086-3EC10D40D03E}" type="sibTrans" cxnId="{1E2EFDA1-4032-4D61-92A0-F439656F9E65}">
      <dgm:prSet/>
      <dgm:spPr/>
      <dgm:t>
        <a:bodyPr/>
        <a:lstStyle/>
        <a:p>
          <a:endParaRPr lang="en-US"/>
        </a:p>
      </dgm:t>
    </dgm:pt>
    <dgm:pt modelId="{574EEB0D-CCED-4F99-BC83-DEE1657D4074}">
      <dgm:prSet/>
      <dgm:spPr/>
      <dgm:t>
        <a:bodyPr/>
        <a:lstStyle/>
        <a:p>
          <a:r>
            <a:rPr lang="nl-NL"/>
            <a:t>Slijmvlies </a:t>
          </a:r>
          <a:endParaRPr lang="en-US"/>
        </a:p>
      </dgm:t>
    </dgm:pt>
    <dgm:pt modelId="{8D229825-C9F0-405D-A3AC-55F7AA90793B}" type="parTrans" cxnId="{A2CC91E3-09BD-46CC-A648-E2A0A2FD6F29}">
      <dgm:prSet/>
      <dgm:spPr/>
      <dgm:t>
        <a:bodyPr/>
        <a:lstStyle/>
        <a:p>
          <a:endParaRPr lang="en-US"/>
        </a:p>
      </dgm:t>
    </dgm:pt>
    <dgm:pt modelId="{2C8161A5-BA74-44CD-9D64-DE0A74AE371E}" type="sibTrans" cxnId="{A2CC91E3-09BD-46CC-A648-E2A0A2FD6F29}">
      <dgm:prSet/>
      <dgm:spPr/>
      <dgm:t>
        <a:bodyPr/>
        <a:lstStyle/>
        <a:p>
          <a:endParaRPr lang="en-US"/>
        </a:p>
      </dgm:t>
    </dgm:pt>
    <dgm:pt modelId="{480F2D4A-912D-43BB-9813-025B009144DD}">
      <dgm:prSet/>
      <dgm:spPr/>
      <dgm:t>
        <a:bodyPr/>
        <a:lstStyle/>
        <a:p>
          <a:r>
            <a:rPr lang="nl-NL"/>
            <a:t>Functie tot vermaling</a:t>
          </a:r>
          <a:endParaRPr lang="en-US"/>
        </a:p>
      </dgm:t>
    </dgm:pt>
    <dgm:pt modelId="{966DE852-1BA8-4B57-AD55-7A29D3C2F509}" type="parTrans" cxnId="{162B4AF8-2CD7-4CC7-A436-63DB4D59801A}">
      <dgm:prSet/>
      <dgm:spPr/>
      <dgm:t>
        <a:bodyPr/>
        <a:lstStyle/>
        <a:p>
          <a:endParaRPr lang="en-US"/>
        </a:p>
      </dgm:t>
    </dgm:pt>
    <dgm:pt modelId="{B3AF3AB9-9CE9-4C73-8269-6C976633AE3F}" type="sibTrans" cxnId="{162B4AF8-2CD7-4CC7-A436-63DB4D59801A}">
      <dgm:prSet/>
      <dgm:spPr/>
      <dgm:t>
        <a:bodyPr/>
        <a:lstStyle/>
        <a:p>
          <a:endParaRPr lang="en-US"/>
        </a:p>
      </dgm:t>
    </dgm:pt>
    <dgm:pt modelId="{5425337F-575D-4042-880F-80EB75615017}" type="pres">
      <dgm:prSet presAssocID="{E3618577-B968-45C5-AD2D-04F51FCC48FD}" presName="diagram" presStyleCnt="0">
        <dgm:presLayoutVars>
          <dgm:dir/>
          <dgm:resizeHandles val="exact"/>
        </dgm:presLayoutVars>
      </dgm:prSet>
      <dgm:spPr/>
    </dgm:pt>
    <dgm:pt modelId="{D63A657E-7A25-4EAA-BF03-A90383256B4B}" type="pres">
      <dgm:prSet presAssocID="{EF6F500F-2048-4488-8ED4-9499AF22D393}" presName="node" presStyleLbl="node1" presStyleIdx="0" presStyleCnt="5">
        <dgm:presLayoutVars>
          <dgm:bulletEnabled val="1"/>
        </dgm:presLayoutVars>
      </dgm:prSet>
      <dgm:spPr/>
    </dgm:pt>
    <dgm:pt modelId="{9A7DA75D-B226-47D5-9522-D595E3521E34}" type="pres">
      <dgm:prSet presAssocID="{BDBC03E4-885E-40A4-BEE0-D06BE56F78D3}" presName="sibTrans" presStyleCnt="0"/>
      <dgm:spPr/>
    </dgm:pt>
    <dgm:pt modelId="{B01B9EB8-F387-4F85-B8BC-69AD5594F602}" type="pres">
      <dgm:prSet presAssocID="{E78A6831-4276-429D-A409-EFA48C3C72BB}" presName="node" presStyleLbl="node1" presStyleIdx="1" presStyleCnt="5">
        <dgm:presLayoutVars>
          <dgm:bulletEnabled val="1"/>
        </dgm:presLayoutVars>
      </dgm:prSet>
      <dgm:spPr/>
    </dgm:pt>
    <dgm:pt modelId="{220CD901-A08A-42F5-B75F-F6D023EBFCFA}" type="pres">
      <dgm:prSet presAssocID="{E258EB02-78FE-437B-ADBA-49CDD192050F}" presName="sibTrans" presStyleCnt="0"/>
      <dgm:spPr/>
    </dgm:pt>
    <dgm:pt modelId="{AA3FDD8E-C4B2-44B4-A001-E3469DB98DCA}" type="pres">
      <dgm:prSet presAssocID="{D0D6FC94-4444-47B1-A2DB-8F0EE7BBAB2C}" presName="node" presStyleLbl="node1" presStyleIdx="2" presStyleCnt="5">
        <dgm:presLayoutVars>
          <dgm:bulletEnabled val="1"/>
        </dgm:presLayoutVars>
      </dgm:prSet>
      <dgm:spPr/>
    </dgm:pt>
    <dgm:pt modelId="{AC353F7E-EED8-4082-93EF-FFE6AA751320}" type="pres">
      <dgm:prSet presAssocID="{071667FC-EA1C-46CC-9086-3EC10D40D03E}" presName="sibTrans" presStyleCnt="0"/>
      <dgm:spPr/>
    </dgm:pt>
    <dgm:pt modelId="{22DFD7AB-FA00-4ECC-AAD9-9B2AD28EB026}" type="pres">
      <dgm:prSet presAssocID="{574EEB0D-CCED-4F99-BC83-DEE1657D4074}" presName="node" presStyleLbl="node1" presStyleIdx="3" presStyleCnt="5">
        <dgm:presLayoutVars>
          <dgm:bulletEnabled val="1"/>
        </dgm:presLayoutVars>
      </dgm:prSet>
      <dgm:spPr/>
    </dgm:pt>
    <dgm:pt modelId="{7AAC5545-AC20-4E46-8C7D-3289D0CFA4CE}" type="pres">
      <dgm:prSet presAssocID="{2C8161A5-BA74-44CD-9D64-DE0A74AE371E}" presName="sibTrans" presStyleCnt="0"/>
      <dgm:spPr/>
    </dgm:pt>
    <dgm:pt modelId="{49D7B85E-054B-437B-8581-72FE9A593597}" type="pres">
      <dgm:prSet presAssocID="{480F2D4A-912D-43BB-9813-025B009144DD}" presName="node" presStyleLbl="node1" presStyleIdx="4" presStyleCnt="5">
        <dgm:presLayoutVars>
          <dgm:bulletEnabled val="1"/>
        </dgm:presLayoutVars>
      </dgm:prSet>
      <dgm:spPr/>
    </dgm:pt>
  </dgm:ptLst>
  <dgm:cxnLst>
    <dgm:cxn modelId="{B83EE000-22A3-4B28-91D0-7203DFA280B8}" type="presOf" srcId="{EF6F500F-2048-4488-8ED4-9499AF22D393}" destId="{D63A657E-7A25-4EAA-BF03-A90383256B4B}" srcOrd="0" destOrd="0" presId="urn:microsoft.com/office/officeart/2005/8/layout/default"/>
    <dgm:cxn modelId="{505C4208-0136-46B5-81B5-58372205A0AC}" type="presOf" srcId="{D0D6FC94-4444-47B1-A2DB-8F0EE7BBAB2C}" destId="{AA3FDD8E-C4B2-44B4-A001-E3469DB98DCA}" srcOrd="0" destOrd="0" presId="urn:microsoft.com/office/officeart/2005/8/layout/default"/>
    <dgm:cxn modelId="{C2CE7C10-D958-4C14-AD0A-29D6F4F2DD56}" type="presOf" srcId="{E78A6831-4276-429D-A409-EFA48C3C72BB}" destId="{B01B9EB8-F387-4F85-B8BC-69AD5594F602}" srcOrd="0" destOrd="0" presId="urn:microsoft.com/office/officeart/2005/8/layout/default"/>
    <dgm:cxn modelId="{8D0D1A5D-8006-48CB-9515-916DB6B8DB96}" type="presOf" srcId="{574EEB0D-CCED-4F99-BC83-DEE1657D4074}" destId="{22DFD7AB-FA00-4ECC-AAD9-9B2AD28EB026}" srcOrd="0" destOrd="0" presId="urn:microsoft.com/office/officeart/2005/8/layout/default"/>
    <dgm:cxn modelId="{91B32C66-3DF8-49E5-AD9F-186DF93378F0}" srcId="{E3618577-B968-45C5-AD2D-04F51FCC48FD}" destId="{E78A6831-4276-429D-A409-EFA48C3C72BB}" srcOrd="1" destOrd="0" parTransId="{F76C6265-D430-463E-8366-C0A4F3C2D3AA}" sibTransId="{E258EB02-78FE-437B-ADBA-49CDD192050F}"/>
    <dgm:cxn modelId="{1E2EFDA1-4032-4D61-92A0-F439656F9E65}" srcId="{E3618577-B968-45C5-AD2D-04F51FCC48FD}" destId="{D0D6FC94-4444-47B1-A2DB-8F0EE7BBAB2C}" srcOrd="2" destOrd="0" parTransId="{06FDE9A0-994B-4B05-A269-E5030B83097B}" sibTransId="{071667FC-EA1C-46CC-9086-3EC10D40D03E}"/>
    <dgm:cxn modelId="{90D2B2A7-697D-4E90-910B-D7EE0E5DF75C}" srcId="{E3618577-B968-45C5-AD2D-04F51FCC48FD}" destId="{EF6F500F-2048-4488-8ED4-9499AF22D393}" srcOrd="0" destOrd="0" parTransId="{7A257E1C-F78A-45E9-BD08-FBE4454AE575}" sibTransId="{BDBC03E4-885E-40A4-BEE0-D06BE56F78D3}"/>
    <dgm:cxn modelId="{D0FC2AA8-8D2D-48D1-AFF4-775A77EF8ED1}" type="presOf" srcId="{480F2D4A-912D-43BB-9813-025B009144DD}" destId="{49D7B85E-054B-437B-8581-72FE9A593597}" srcOrd="0" destOrd="0" presId="urn:microsoft.com/office/officeart/2005/8/layout/default"/>
    <dgm:cxn modelId="{A2CC91E3-09BD-46CC-A648-E2A0A2FD6F29}" srcId="{E3618577-B968-45C5-AD2D-04F51FCC48FD}" destId="{574EEB0D-CCED-4F99-BC83-DEE1657D4074}" srcOrd="3" destOrd="0" parTransId="{8D229825-C9F0-405D-A3AC-55F7AA90793B}" sibTransId="{2C8161A5-BA74-44CD-9D64-DE0A74AE371E}"/>
    <dgm:cxn modelId="{4FC9A5F2-DFA6-4F28-AE4C-6E99BA73BBF7}" type="presOf" srcId="{E3618577-B968-45C5-AD2D-04F51FCC48FD}" destId="{5425337F-575D-4042-880F-80EB75615017}" srcOrd="0" destOrd="0" presId="urn:microsoft.com/office/officeart/2005/8/layout/default"/>
    <dgm:cxn modelId="{162B4AF8-2CD7-4CC7-A436-63DB4D59801A}" srcId="{E3618577-B968-45C5-AD2D-04F51FCC48FD}" destId="{480F2D4A-912D-43BB-9813-025B009144DD}" srcOrd="4" destOrd="0" parTransId="{966DE852-1BA8-4B57-AD55-7A29D3C2F509}" sibTransId="{B3AF3AB9-9CE9-4C73-8269-6C976633AE3F}"/>
    <dgm:cxn modelId="{FDCB6F5F-7FD0-473C-AEBA-F9DCBC2A53BB}" type="presParOf" srcId="{5425337F-575D-4042-880F-80EB75615017}" destId="{D63A657E-7A25-4EAA-BF03-A90383256B4B}" srcOrd="0" destOrd="0" presId="urn:microsoft.com/office/officeart/2005/8/layout/default"/>
    <dgm:cxn modelId="{C34690E2-EEC6-46EE-B53E-E02B6E0D7E2B}" type="presParOf" srcId="{5425337F-575D-4042-880F-80EB75615017}" destId="{9A7DA75D-B226-47D5-9522-D595E3521E34}" srcOrd="1" destOrd="0" presId="urn:microsoft.com/office/officeart/2005/8/layout/default"/>
    <dgm:cxn modelId="{1FADC5BC-5BB1-49B5-8856-7F4E9F53454E}" type="presParOf" srcId="{5425337F-575D-4042-880F-80EB75615017}" destId="{B01B9EB8-F387-4F85-B8BC-69AD5594F602}" srcOrd="2" destOrd="0" presId="urn:microsoft.com/office/officeart/2005/8/layout/default"/>
    <dgm:cxn modelId="{BA3CBEEA-E2E3-48AB-BD9A-3EC9D1D9975D}" type="presParOf" srcId="{5425337F-575D-4042-880F-80EB75615017}" destId="{220CD901-A08A-42F5-B75F-F6D023EBFCFA}" srcOrd="3" destOrd="0" presId="urn:microsoft.com/office/officeart/2005/8/layout/default"/>
    <dgm:cxn modelId="{9E979E75-13C3-4C12-A41C-F98E77DEFAB3}" type="presParOf" srcId="{5425337F-575D-4042-880F-80EB75615017}" destId="{AA3FDD8E-C4B2-44B4-A001-E3469DB98DCA}" srcOrd="4" destOrd="0" presId="urn:microsoft.com/office/officeart/2005/8/layout/default"/>
    <dgm:cxn modelId="{230BDD74-D91D-4FBC-B523-BB5895A58F02}" type="presParOf" srcId="{5425337F-575D-4042-880F-80EB75615017}" destId="{AC353F7E-EED8-4082-93EF-FFE6AA751320}" srcOrd="5" destOrd="0" presId="urn:microsoft.com/office/officeart/2005/8/layout/default"/>
    <dgm:cxn modelId="{19A644C9-B55B-4D1C-822B-A4326B8E3983}" type="presParOf" srcId="{5425337F-575D-4042-880F-80EB75615017}" destId="{22DFD7AB-FA00-4ECC-AAD9-9B2AD28EB026}" srcOrd="6" destOrd="0" presId="urn:microsoft.com/office/officeart/2005/8/layout/default"/>
    <dgm:cxn modelId="{1C74CD09-F9D8-4E21-A09C-A2C4E8D0B788}" type="presParOf" srcId="{5425337F-575D-4042-880F-80EB75615017}" destId="{7AAC5545-AC20-4E46-8C7D-3289D0CFA4CE}" srcOrd="7" destOrd="0" presId="urn:microsoft.com/office/officeart/2005/8/layout/default"/>
    <dgm:cxn modelId="{36751A98-59F1-4056-B7D7-BD582D90FD64}" type="presParOf" srcId="{5425337F-575D-4042-880F-80EB75615017}" destId="{49D7B85E-054B-437B-8581-72FE9A59359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89AD5C-5D27-4B94-BD6A-55BA85B96069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70BAAAB1-9EB3-4C4B-91C7-BE1300FF6FFA}">
      <dgm:prSet/>
      <dgm:spPr/>
      <dgm:t>
        <a:bodyPr/>
        <a:lstStyle/>
        <a:p>
          <a:r>
            <a:rPr lang="nl-NL"/>
            <a:t>Voedsel verkleint maar niet verteerd</a:t>
          </a:r>
          <a:endParaRPr lang="en-US"/>
        </a:p>
      </dgm:t>
    </dgm:pt>
    <dgm:pt modelId="{3D963A1B-A883-4484-A44A-16F0EE379F83}" type="parTrans" cxnId="{A151CDAA-C2B9-46B2-BCE3-604B954E63EF}">
      <dgm:prSet/>
      <dgm:spPr/>
      <dgm:t>
        <a:bodyPr/>
        <a:lstStyle/>
        <a:p>
          <a:endParaRPr lang="en-US"/>
        </a:p>
      </dgm:t>
    </dgm:pt>
    <dgm:pt modelId="{F6E7ABAC-5011-4945-B4CD-CDD3D9DF00BB}" type="sibTrans" cxnId="{A151CDAA-C2B9-46B2-BCE3-604B954E63EF}">
      <dgm:prSet/>
      <dgm:spPr/>
      <dgm:t>
        <a:bodyPr/>
        <a:lstStyle/>
        <a:p>
          <a:endParaRPr lang="en-US"/>
        </a:p>
      </dgm:t>
    </dgm:pt>
    <dgm:pt modelId="{48A08896-7EC2-4F48-B94B-8C9B31E708AE}">
      <dgm:prSet/>
      <dgm:spPr/>
      <dgm:t>
        <a:bodyPr/>
        <a:lstStyle/>
        <a:p>
          <a:r>
            <a:rPr lang="nl-NL"/>
            <a:t>Aankomst maag: </a:t>
          </a:r>
          <a:endParaRPr lang="en-US"/>
        </a:p>
      </dgm:t>
    </dgm:pt>
    <dgm:pt modelId="{5F6C16F4-CD3E-435A-9D78-AD6F632D10DD}" type="parTrans" cxnId="{1B4B35DE-BBAF-4EA6-B8B2-4FBC934BE4F4}">
      <dgm:prSet/>
      <dgm:spPr/>
      <dgm:t>
        <a:bodyPr/>
        <a:lstStyle/>
        <a:p>
          <a:endParaRPr lang="en-US"/>
        </a:p>
      </dgm:t>
    </dgm:pt>
    <dgm:pt modelId="{5E15DB0F-EAE3-42B2-88BE-187AAC5331B9}" type="sibTrans" cxnId="{1B4B35DE-BBAF-4EA6-B8B2-4FBC934BE4F4}">
      <dgm:prSet/>
      <dgm:spPr/>
      <dgm:t>
        <a:bodyPr/>
        <a:lstStyle/>
        <a:p>
          <a:endParaRPr lang="en-US"/>
        </a:p>
      </dgm:t>
    </dgm:pt>
    <dgm:pt modelId="{701315CB-F086-4528-B6E8-FBB96E2C6B95}">
      <dgm:prSet/>
      <dgm:spPr/>
      <dgm:t>
        <a:bodyPr/>
        <a:lstStyle/>
        <a:p>
          <a:r>
            <a:rPr lang="nl-NL"/>
            <a:t>Pepsine en zoutzuur </a:t>
          </a:r>
          <a:endParaRPr lang="en-US"/>
        </a:p>
      </dgm:t>
    </dgm:pt>
    <dgm:pt modelId="{F252CEA7-15A2-4550-B994-CDFC856550A9}" type="parTrans" cxnId="{DA1F78A0-B91C-492B-AA02-1AB97C5533C3}">
      <dgm:prSet/>
      <dgm:spPr/>
      <dgm:t>
        <a:bodyPr/>
        <a:lstStyle/>
        <a:p>
          <a:endParaRPr lang="en-US"/>
        </a:p>
      </dgm:t>
    </dgm:pt>
    <dgm:pt modelId="{D734E85E-EC5A-40ED-8F31-B668E3A69B16}" type="sibTrans" cxnId="{DA1F78A0-B91C-492B-AA02-1AB97C5533C3}">
      <dgm:prSet/>
      <dgm:spPr/>
      <dgm:t>
        <a:bodyPr/>
        <a:lstStyle/>
        <a:p>
          <a:endParaRPr lang="en-US"/>
        </a:p>
      </dgm:t>
    </dgm:pt>
    <dgm:pt modelId="{83AC3E34-53BE-4801-8391-523E75668FF8}">
      <dgm:prSet/>
      <dgm:spPr/>
      <dgm:t>
        <a:bodyPr/>
        <a:lstStyle/>
        <a:p>
          <a:r>
            <a:rPr lang="nl-NL"/>
            <a:t>Breken voedseldelen af in moleculen</a:t>
          </a:r>
          <a:endParaRPr lang="en-US"/>
        </a:p>
      </dgm:t>
    </dgm:pt>
    <dgm:pt modelId="{6347B2EF-F382-4296-92E8-D3A6558777E1}" type="parTrans" cxnId="{CD6327B7-1AD1-44F1-BCA3-936186F3198D}">
      <dgm:prSet/>
      <dgm:spPr/>
      <dgm:t>
        <a:bodyPr/>
        <a:lstStyle/>
        <a:p>
          <a:endParaRPr lang="en-US"/>
        </a:p>
      </dgm:t>
    </dgm:pt>
    <dgm:pt modelId="{E2EF7C08-73D8-4E41-AA9F-ACF6EFA8C654}" type="sibTrans" cxnId="{CD6327B7-1AD1-44F1-BCA3-936186F3198D}">
      <dgm:prSet/>
      <dgm:spPr/>
      <dgm:t>
        <a:bodyPr/>
        <a:lstStyle/>
        <a:p>
          <a:endParaRPr lang="en-US"/>
        </a:p>
      </dgm:t>
    </dgm:pt>
    <dgm:pt modelId="{919977E3-07D1-4213-91E6-BA41916C1BD4}">
      <dgm:prSet/>
      <dgm:spPr/>
      <dgm:t>
        <a:bodyPr/>
        <a:lstStyle/>
        <a:p>
          <a:r>
            <a:rPr lang="nl-NL"/>
            <a:t>Vloeibare massa = Opening van de kringspier </a:t>
          </a:r>
          <a:endParaRPr lang="en-US"/>
        </a:p>
      </dgm:t>
    </dgm:pt>
    <dgm:pt modelId="{92F743E5-CE03-4D0B-8503-964FE8EE86BE}" type="parTrans" cxnId="{033C48D7-F436-4A50-A80D-2F802A48E774}">
      <dgm:prSet/>
      <dgm:spPr/>
      <dgm:t>
        <a:bodyPr/>
        <a:lstStyle/>
        <a:p>
          <a:endParaRPr lang="en-US"/>
        </a:p>
      </dgm:t>
    </dgm:pt>
    <dgm:pt modelId="{125253F3-65E2-4130-B78B-8A2F70F5604A}" type="sibTrans" cxnId="{033C48D7-F436-4A50-A80D-2F802A48E774}">
      <dgm:prSet/>
      <dgm:spPr/>
      <dgm:t>
        <a:bodyPr/>
        <a:lstStyle/>
        <a:p>
          <a:endParaRPr lang="en-US"/>
        </a:p>
      </dgm:t>
    </dgm:pt>
    <dgm:pt modelId="{E164D3DE-A1FF-45C9-9D42-45FF13741A3A}">
      <dgm:prSet/>
      <dgm:spPr/>
      <dgm:t>
        <a:bodyPr/>
        <a:lstStyle/>
        <a:p>
          <a:r>
            <a:rPr lang="nl-NL" dirty="0"/>
            <a:t>Spieren duwen de massa naar de darmen</a:t>
          </a:r>
          <a:endParaRPr lang="en-US" dirty="0"/>
        </a:p>
      </dgm:t>
    </dgm:pt>
    <dgm:pt modelId="{780DD348-E5A1-4486-BA68-F075310F04C1}" type="parTrans" cxnId="{EB7C7883-3375-49D0-A3D1-78476E0CA22F}">
      <dgm:prSet/>
      <dgm:spPr/>
      <dgm:t>
        <a:bodyPr/>
        <a:lstStyle/>
        <a:p>
          <a:endParaRPr lang="en-US"/>
        </a:p>
      </dgm:t>
    </dgm:pt>
    <dgm:pt modelId="{539150C3-4E1B-4BE0-9E70-EF5B60DF0474}" type="sibTrans" cxnId="{EB7C7883-3375-49D0-A3D1-78476E0CA22F}">
      <dgm:prSet/>
      <dgm:spPr/>
      <dgm:t>
        <a:bodyPr/>
        <a:lstStyle/>
        <a:p>
          <a:endParaRPr lang="en-US"/>
        </a:p>
      </dgm:t>
    </dgm:pt>
    <dgm:pt modelId="{11D66C98-C4FA-471B-8728-9055DEB0EC0A}" type="pres">
      <dgm:prSet presAssocID="{4989AD5C-5D27-4B94-BD6A-55BA85B96069}" presName="Name0" presStyleCnt="0">
        <dgm:presLayoutVars>
          <dgm:dir/>
          <dgm:resizeHandles val="exact"/>
        </dgm:presLayoutVars>
      </dgm:prSet>
      <dgm:spPr/>
    </dgm:pt>
    <dgm:pt modelId="{9ED38D14-7E2C-4FB9-B2E8-F28789DE7330}" type="pres">
      <dgm:prSet presAssocID="{70BAAAB1-9EB3-4C4B-91C7-BE1300FF6FFA}" presName="node" presStyleLbl="node1" presStyleIdx="0" presStyleCnt="6">
        <dgm:presLayoutVars>
          <dgm:bulletEnabled val="1"/>
        </dgm:presLayoutVars>
      </dgm:prSet>
      <dgm:spPr/>
    </dgm:pt>
    <dgm:pt modelId="{D1273BCF-8175-4F41-8584-DE6AD650B607}" type="pres">
      <dgm:prSet presAssocID="{F6E7ABAC-5011-4945-B4CD-CDD3D9DF00BB}" presName="sibTrans" presStyleLbl="sibTrans1D1" presStyleIdx="0" presStyleCnt="5"/>
      <dgm:spPr/>
    </dgm:pt>
    <dgm:pt modelId="{2DE4BCDE-91FE-4709-BA46-5C74F657C51A}" type="pres">
      <dgm:prSet presAssocID="{F6E7ABAC-5011-4945-B4CD-CDD3D9DF00BB}" presName="connectorText" presStyleLbl="sibTrans1D1" presStyleIdx="0" presStyleCnt="5"/>
      <dgm:spPr/>
    </dgm:pt>
    <dgm:pt modelId="{1D092E24-53A2-4597-A394-174420E280DF}" type="pres">
      <dgm:prSet presAssocID="{48A08896-7EC2-4F48-B94B-8C9B31E708AE}" presName="node" presStyleLbl="node1" presStyleIdx="1" presStyleCnt="6">
        <dgm:presLayoutVars>
          <dgm:bulletEnabled val="1"/>
        </dgm:presLayoutVars>
      </dgm:prSet>
      <dgm:spPr/>
    </dgm:pt>
    <dgm:pt modelId="{68CCE3F2-491D-4939-8E7A-8227D1D9820C}" type="pres">
      <dgm:prSet presAssocID="{5E15DB0F-EAE3-42B2-88BE-187AAC5331B9}" presName="sibTrans" presStyleLbl="sibTrans1D1" presStyleIdx="1" presStyleCnt="5"/>
      <dgm:spPr/>
    </dgm:pt>
    <dgm:pt modelId="{A5E4F181-2CB3-4D8B-B857-F7946CE026B5}" type="pres">
      <dgm:prSet presAssocID="{5E15DB0F-EAE3-42B2-88BE-187AAC5331B9}" presName="connectorText" presStyleLbl="sibTrans1D1" presStyleIdx="1" presStyleCnt="5"/>
      <dgm:spPr/>
    </dgm:pt>
    <dgm:pt modelId="{C9178197-B132-463E-BCD8-DE1B1E2B89F0}" type="pres">
      <dgm:prSet presAssocID="{701315CB-F086-4528-B6E8-FBB96E2C6B95}" presName="node" presStyleLbl="node1" presStyleIdx="2" presStyleCnt="6">
        <dgm:presLayoutVars>
          <dgm:bulletEnabled val="1"/>
        </dgm:presLayoutVars>
      </dgm:prSet>
      <dgm:spPr/>
    </dgm:pt>
    <dgm:pt modelId="{0F153CE5-7F39-4397-8647-1E2E86824565}" type="pres">
      <dgm:prSet presAssocID="{D734E85E-EC5A-40ED-8F31-B668E3A69B16}" presName="sibTrans" presStyleLbl="sibTrans1D1" presStyleIdx="2" presStyleCnt="5"/>
      <dgm:spPr/>
    </dgm:pt>
    <dgm:pt modelId="{DEE6C7DA-6A0B-4910-A0C6-608AFABE0C1F}" type="pres">
      <dgm:prSet presAssocID="{D734E85E-EC5A-40ED-8F31-B668E3A69B16}" presName="connectorText" presStyleLbl="sibTrans1D1" presStyleIdx="2" presStyleCnt="5"/>
      <dgm:spPr/>
    </dgm:pt>
    <dgm:pt modelId="{A7853C73-6ABF-4026-8920-8D45043EA8D5}" type="pres">
      <dgm:prSet presAssocID="{83AC3E34-53BE-4801-8391-523E75668FF8}" presName="node" presStyleLbl="node1" presStyleIdx="3" presStyleCnt="6">
        <dgm:presLayoutVars>
          <dgm:bulletEnabled val="1"/>
        </dgm:presLayoutVars>
      </dgm:prSet>
      <dgm:spPr/>
    </dgm:pt>
    <dgm:pt modelId="{63125EBC-BD7D-4D83-A8AB-6F257087863A}" type="pres">
      <dgm:prSet presAssocID="{E2EF7C08-73D8-4E41-AA9F-ACF6EFA8C654}" presName="sibTrans" presStyleLbl="sibTrans1D1" presStyleIdx="3" presStyleCnt="5"/>
      <dgm:spPr/>
    </dgm:pt>
    <dgm:pt modelId="{D1DDE263-B262-4DE1-A8A9-6181C7A342F5}" type="pres">
      <dgm:prSet presAssocID="{E2EF7C08-73D8-4E41-AA9F-ACF6EFA8C654}" presName="connectorText" presStyleLbl="sibTrans1D1" presStyleIdx="3" presStyleCnt="5"/>
      <dgm:spPr/>
    </dgm:pt>
    <dgm:pt modelId="{5D29BD45-8D05-4081-A21F-3FC09A3D336A}" type="pres">
      <dgm:prSet presAssocID="{919977E3-07D1-4213-91E6-BA41916C1BD4}" presName="node" presStyleLbl="node1" presStyleIdx="4" presStyleCnt="6">
        <dgm:presLayoutVars>
          <dgm:bulletEnabled val="1"/>
        </dgm:presLayoutVars>
      </dgm:prSet>
      <dgm:spPr/>
    </dgm:pt>
    <dgm:pt modelId="{2860A85E-5FA9-46FC-B11D-BE35FA7E660E}" type="pres">
      <dgm:prSet presAssocID="{125253F3-65E2-4130-B78B-8A2F70F5604A}" presName="sibTrans" presStyleLbl="sibTrans1D1" presStyleIdx="4" presStyleCnt="5"/>
      <dgm:spPr/>
    </dgm:pt>
    <dgm:pt modelId="{7040B392-749A-48EC-8CC9-6EF02204BA7E}" type="pres">
      <dgm:prSet presAssocID="{125253F3-65E2-4130-B78B-8A2F70F5604A}" presName="connectorText" presStyleLbl="sibTrans1D1" presStyleIdx="4" presStyleCnt="5"/>
      <dgm:spPr/>
    </dgm:pt>
    <dgm:pt modelId="{C0FBF49C-A22E-4A81-89F7-60188B157448}" type="pres">
      <dgm:prSet presAssocID="{E164D3DE-A1FF-45C9-9D42-45FF13741A3A}" presName="node" presStyleLbl="node1" presStyleIdx="5" presStyleCnt="6">
        <dgm:presLayoutVars>
          <dgm:bulletEnabled val="1"/>
        </dgm:presLayoutVars>
      </dgm:prSet>
      <dgm:spPr/>
    </dgm:pt>
  </dgm:ptLst>
  <dgm:cxnLst>
    <dgm:cxn modelId="{EC573009-9735-4D3A-97EC-21DF1D89D1B1}" type="presOf" srcId="{83AC3E34-53BE-4801-8391-523E75668FF8}" destId="{A7853C73-6ABF-4026-8920-8D45043EA8D5}" srcOrd="0" destOrd="0" presId="urn:microsoft.com/office/officeart/2016/7/layout/RepeatingBendingProcessNew"/>
    <dgm:cxn modelId="{CBD13524-44BE-466F-A697-645248AB92AA}" type="presOf" srcId="{701315CB-F086-4528-B6E8-FBB96E2C6B95}" destId="{C9178197-B132-463E-BCD8-DE1B1E2B89F0}" srcOrd="0" destOrd="0" presId="urn:microsoft.com/office/officeart/2016/7/layout/RepeatingBendingProcessNew"/>
    <dgm:cxn modelId="{6EF7A129-1821-451F-BEC9-66E6E2A7892E}" type="presOf" srcId="{5E15DB0F-EAE3-42B2-88BE-187AAC5331B9}" destId="{A5E4F181-2CB3-4D8B-B857-F7946CE026B5}" srcOrd="1" destOrd="0" presId="urn:microsoft.com/office/officeart/2016/7/layout/RepeatingBendingProcessNew"/>
    <dgm:cxn modelId="{FFCA452D-A3A2-45AA-A796-911D621A2913}" type="presOf" srcId="{E164D3DE-A1FF-45C9-9D42-45FF13741A3A}" destId="{C0FBF49C-A22E-4A81-89F7-60188B157448}" srcOrd="0" destOrd="0" presId="urn:microsoft.com/office/officeart/2016/7/layout/RepeatingBendingProcessNew"/>
    <dgm:cxn modelId="{74EA6E32-8099-4217-8B42-7D186702B0C2}" type="presOf" srcId="{125253F3-65E2-4130-B78B-8A2F70F5604A}" destId="{2860A85E-5FA9-46FC-B11D-BE35FA7E660E}" srcOrd="0" destOrd="0" presId="urn:microsoft.com/office/officeart/2016/7/layout/RepeatingBendingProcessNew"/>
    <dgm:cxn modelId="{492CCA3D-D683-4994-8F68-22EFCAA3D10A}" type="presOf" srcId="{F6E7ABAC-5011-4945-B4CD-CDD3D9DF00BB}" destId="{D1273BCF-8175-4F41-8584-DE6AD650B607}" srcOrd="0" destOrd="0" presId="urn:microsoft.com/office/officeart/2016/7/layout/RepeatingBendingProcessNew"/>
    <dgm:cxn modelId="{9D4D255C-6D9D-4284-87CE-B905FFF3D67E}" type="presOf" srcId="{4989AD5C-5D27-4B94-BD6A-55BA85B96069}" destId="{11D66C98-C4FA-471B-8728-9055DEB0EC0A}" srcOrd="0" destOrd="0" presId="urn:microsoft.com/office/officeart/2016/7/layout/RepeatingBendingProcessNew"/>
    <dgm:cxn modelId="{D6F8925E-C869-4AEB-B4E0-FE2AC9C0235C}" type="presOf" srcId="{48A08896-7EC2-4F48-B94B-8C9B31E708AE}" destId="{1D092E24-53A2-4597-A394-174420E280DF}" srcOrd="0" destOrd="0" presId="urn:microsoft.com/office/officeart/2016/7/layout/RepeatingBendingProcessNew"/>
    <dgm:cxn modelId="{A54BA16F-B8A8-4E74-977B-C755C151694C}" type="presOf" srcId="{5E15DB0F-EAE3-42B2-88BE-187AAC5331B9}" destId="{68CCE3F2-491D-4939-8E7A-8227D1D9820C}" srcOrd="0" destOrd="0" presId="urn:microsoft.com/office/officeart/2016/7/layout/RepeatingBendingProcessNew"/>
    <dgm:cxn modelId="{EB7C7883-3375-49D0-A3D1-78476E0CA22F}" srcId="{4989AD5C-5D27-4B94-BD6A-55BA85B96069}" destId="{E164D3DE-A1FF-45C9-9D42-45FF13741A3A}" srcOrd="5" destOrd="0" parTransId="{780DD348-E5A1-4486-BA68-F075310F04C1}" sibTransId="{539150C3-4E1B-4BE0-9E70-EF5B60DF0474}"/>
    <dgm:cxn modelId="{4668B497-1706-4274-BCA1-14B0C0B32007}" type="presOf" srcId="{E2EF7C08-73D8-4E41-AA9F-ACF6EFA8C654}" destId="{D1DDE263-B262-4DE1-A8A9-6181C7A342F5}" srcOrd="1" destOrd="0" presId="urn:microsoft.com/office/officeart/2016/7/layout/RepeatingBendingProcessNew"/>
    <dgm:cxn modelId="{DA1F78A0-B91C-492B-AA02-1AB97C5533C3}" srcId="{4989AD5C-5D27-4B94-BD6A-55BA85B96069}" destId="{701315CB-F086-4528-B6E8-FBB96E2C6B95}" srcOrd="2" destOrd="0" parTransId="{F252CEA7-15A2-4550-B994-CDFC856550A9}" sibTransId="{D734E85E-EC5A-40ED-8F31-B668E3A69B16}"/>
    <dgm:cxn modelId="{A151CDAA-C2B9-46B2-BCE3-604B954E63EF}" srcId="{4989AD5C-5D27-4B94-BD6A-55BA85B96069}" destId="{70BAAAB1-9EB3-4C4B-91C7-BE1300FF6FFA}" srcOrd="0" destOrd="0" parTransId="{3D963A1B-A883-4484-A44A-16F0EE379F83}" sibTransId="{F6E7ABAC-5011-4945-B4CD-CDD3D9DF00BB}"/>
    <dgm:cxn modelId="{CD6327B7-1AD1-44F1-BCA3-936186F3198D}" srcId="{4989AD5C-5D27-4B94-BD6A-55BA85B96069}" destId="{83AC3E34-53BE-4801-8391-523E75668FF8}" srcOrd="3" destOrd="0" parTransId="{6347B2EF-F382-4296-92E8-D3A6558777E1}" sibTransId="{E2EF7C08-73D8-4E41-AA9F-ACF6EFA8C654}"/>
    <dgm:cxn modelId="{C2DC2FBE-239E-4546-837A-EF96A2D8B201}" type="presOf" srcId="{70BAAAB1-9EB3-4C4B-91C7-BE1300FF6FFA}" destId="{9ED38D14-7E2C-4FB9-B2E8-F28789DE7330}" srcOrd="0" destOrd="0" presId="urn:microsoft.com/office/officeart/2016/7/layout/RepeatingBendingProcessNew"/>
    <dgm:cxn modelId="{FDCA83C1-B4BE-4D31-AF73-8BEB6ED2418F}" type="presOf" srcId="{F6E7ABAC-5011-4945-B4CD-CDD3D9DF00BB}" destId="{2DE4BCDE-91FE-4709-BA46-5C74F657C51A}" srcOrd="1" destOrd="0" presId="urn:microsoft.com/office/officeart/2016/7/layout/RepeatingBendingProcessNew"/>
    <dgm:cxn modelId="{033C48D7-F436-4A50-A80D-2F802A48E774}" srcId="{4989AD5C-5D27-4B94-BD6A-55BA85B96069}" destId="{919977E3-07D1-4213-91E6-BA41916C1BD4}" srcOrd="4" destOrd="0" parTransId="{92F743E5-CE03-4D0B-8503-964FE8EE86BE}" sibTransId="{125253F3-65E2-4130-B78B-8A2F70F5604A}"/>
    <dgm:cxn modelId="{93F88DD9-4A42-4442-B883-631EA2A84419}" type="presOf" srcId="{E2EF7C08-73D8-4E41-AA9F-ACF6EFA8C654}" destId="{63125EBC-BD7D-4D83-A8AB-6F257087863A}" srcOrd="0" destOrd="0" presId="urn:microsoft.com/office/officeart/2016/7/layout/RepeatingBendingProcessNew"/>
    <dgm:cxn modelId="{1B4B35DE-BBAF-4EA6-B8B2-4FBC934BE4F4}" srcId="{4989AD5C-5D27-4B94-BD6A-55BA85B96069}" destId="{48A08896-7EC2-4F48-B94B-8C9B31E708AE}" srcOrd="1" destOrd="0" parTransId="{5F6C16F4-CD3E-435A-9D78-AD6F632D10DD}" sibTransId="{5E15DB0F-EAE3-42B2-88BE-187AAC5331B9}"/>
    <dgm:cxn modelId="{BD448AE0-AC6B-4A22-96B6-79C99739750B}" type="presOf" srcId="{D734E85E-EC5A-40ED-8F31-B668E3A69B16}" destId="{0F153CE5-7F39-4397-8647-1E2E86824565}" srcOrd="0" destOrd="0" presId="urn:microsoft.com/office/officeart/2016/7/layout/RepeatingBendingProcessNew"/>
    <dgm:cxn modelId="{EFD42BE9-1DE0-4906-8AB3-477F420FFCFE}" type="presOf" srcId="{919977E3-07D1-4213-91E6-BA41916C1BD4}" destId="{5D29BD45-8D05-4081-A21F-3FC09A3D336A}" srcOrd="0" destOrd="0" presId="urn:microsoft.com/office/officeart/2016/7/layout/RepeatingBendingProcessNew"/>
    <dgm:cxn modelId="{F6951AFC-2060-4748-AC82-1A8D22D1947D}" type="presOf" srcId="{125253F3-65E2-4130-B78B-8A2F70F5604A}" destId="{7040B392-749A-48EC-8CC9-6EF02204BA7E}" srcOrd="1" destOrd="0" presId="urn:microsoft.com/office/officeart/2016/7/layout/RepeatingBendingProcessNew"/>
    <dgm:cxn modelId="{EBEC3EFC-FF61-44B5-A8F5-6639A02E290F}" type="presOf" srcId="{D734E85E-EC5A-40ED-8F31-B668E3A69B16}" destId="{DEE6C7DA-6A0B-4910-A0C6-608AFABE0C1F}" srcOrd="1" destOrd="0" presId="urn:microsoft.com/office/officeart/2016/7/layout/RepeatingBendingProcessNew"/>
    <dgm:cxn modelId="{DF8BDF4D-594F-4057-8C6E-884BCB55F3BB}" type="presParOf" srcId="{11D66C98-C4FA-471B-8728-9055DEB0EC0A}" destId="{9ED38D14-7E2C-4FB9-B2E8-F28789DE7330}" srcOrd="0" destOrd="0" presId="urn:microsoft.com/office/officeart/2016/7/layout/RepeatingBendingProcessNew"/>
    <dgm:cxn modelId="{BA5AC2A7-F594-4FAC-A5AB-979A10868ADB}" type="presParOf" srcId="{11D66C98-C4FA-471B-8728-9055DEB0EC0A}" destId="{D1273BCF-8175-4F41-8584-DE6AD650B607}" srcOrd="1" destOrd="0" presId="urn:microsoft.com/office/officeart/2016/7/layout/RepeatingBendingProcessNew"/>
    <dgm:cxn modelId="{D97E436A-1507-4441-B857-7A2A1A4EA049}" type="presParOf" srcId="{D1273BCF-8175-4F41-8584-DE6AD650B607}" destId="{2DE4BCDE-91FE-4709-BA46-5C74F657C51A}" srcOrd="0" destOrd="0" presId="urn:microsoft.com/office/officeart/2016/7/layout/RepeatingBendingProcessNew"/>
    <dgm:cxn modelId="{5FCD272F-BE3A-4FA4-B9ED-BC2445D1C9B6}" type="presParOf" srcId="{11D66C98-C4FA-471B-8728-9055DEB0EC0A}" destId="{1D092E24-53A2-4597-A394-174420E280DF}" srcOrd="2" destOrd="0" presId="urn:microsoft.com/office/officeart/2016/7/layout/RepeatingBendingProcessNew"/>
    <dgm:cxn modelId="{41FA2D44-3677-41A7-8FAC-665BECF4AB53}" type="presParOf" srcId="{11D66C98-C4FA-471B-8728-9055DEB0EC0A}" destId="{68CCE3F2-491D-4939-8E7A-8227D1D9820C}" srcOrd="3" destOrd="0" presId="urn:microsoft.com/office/officeart/2016/7/layout/RepeatingBendingProcessNew"/>
    <dgm:cxn modelId="{28331DEA-80B9-4302-9EC7-7CC050B452DF}" type="presParOf" srcId="{68CCE3F2-491D-4939-8E7A-8227D1D9820C}" destId="{A5E4F181-2CB3-4D8B-B857-F7946CE026B5}" srcOrd="0" destOrd="0" presId="urn:microsoft.com/office/officeart/2016/7/layout/RepeatingBendingProcessNew"/>
    <dgm:cxn modelId="{266CBA2C-4B94-478D-8D67-408843AB7A68}" type="presParOf" srcId="{11D66C98-C4FA-471B-8728-9055DEB0EC0A}" destId="{C9178197-B132-463E-BCD8-DE1B1E2B89F0}" srcOrd="4" destOrd="0" presId="urn:microsoft.com/office/officeart/2016/7/layout/RepeatingBendingProcessNew"/>
    <dgm:cxn modelId="{1D0A4633-B43A-4971-ACBB-30E93EC73AFB}" type="presParOf" srcId="{11D66C98-C4FA-471B-8728-9055DEB0EC0A}" destId="{0F153CE5-7F39-4397-8647-1E2E86824565}" srcOrd="5" destOrd="0" presId="urn:microsoft.com/office/officeart/2016/7/layout/RepeatingBendingProcessNew"/>
    <dgm:cxn modelId="{9BB34430-3F90-4681-93DC-BAE38EA34ACC}" type="presParOf" srcId="{0F153CE5-7F39-4397-8647-1E2E86824565}" destId="{DEE6C7DA-6A0B-4910-A0C6-608AFABE0C1F}" srcOrd="0" destOrd="0" presId="urn:microsoft.com/office/officeart/2016/7/layout/RepeatingBendingProcessNew"/>
    <dgm:cxn modelId="{B37E8D5B-BD9D-44EE-87E9-E28E7B04DF92}" type="presParOf" srcId="{11D66C98-C4FA-471B-8728-9055DEB0EC0A}" destId="{A7853C73-6ABF-4026-8920-8D45043EA8D5}" srcOrd="6" destOrd="0" presId="urn:microsoft.com/office/officeart/2016/7/layout/RepeatingBendingProcessNew"/>
    <dgm:cxn modelId="{C7089CC5-BE0C-4222-95B0-2680DD9F9DA4}" type="presParOf" srcId="{11D66C98-C4FA-471B-8728-9055DEB0EC0A}" destId="{63125EBC-BD7D-4D83-A8AB-6F257087863A}" srcOrd="7" destOrd="0" presId="urn:microsoft.com/office/officeart/2016/7/layout/RepeatingBendingProcessNew"/>
    <dgm:cxn modelId="{A4A14A38-D7A8-4B34-BA54-49BD8E4BE8FA}" type="presParOf" srcId="{63125EBC-BD7D-4D83-A8AB-6F257087863A}" destId="{D1DDE263-B262-4DE1-A8A9-6181C7A342F5}" srcOrd="0" destOrd="0" presId="urn:microsoft.com/office/officeart/2016/7/layout/RepeatingBendingProcessNew"/>
    <dgm:cxn modelId="{8526B21F-4BA0-4577-9515-003C5AAAB2FE}" type="presParOf" srcId="{11D66C98-C4FA-471B-8728-9055DEB0EC0A}" destId="{5D29BD45-8D05-4081-A21F-3FC09A3D336A}" srcOrd="8" destOrd="0" presId="urn:microsoft.com/office/officeart/2016/7/layout/RepeatingBendingProcessNew"/>
    <dgm:cxn modelId="{E9CA1005-3C4A-40B0-A741-750E74A182F6}" type="presParOf" srcId="{11D66C98-C4FA-471B-8728-9055DEB0EC0A}" destId="{2860A85E-5FA9-46FC-B11D-BE35FA7E660E}" srcOrd="9" destOrd="0" presId="urn:microsoft.com/office/officeart/2016/7/layout/RepeatingBendingProcessNew"/>
    <dgm:cxn modelId="{70412FD3-AE06-4660-866A-3D99B6206D63}" type="presParOf" srcId="{2860A85E-5FA9-46FC-B11D-BE35FA7E660E}" destId="{7040B392-749A-48EC-8CC9-6EF02204BA7E}" srcOrd="0" destOrd="0" presId="urn:microsoft.com/office/officeart/2016/7/layout/RepeatingBendingProcessNew"/>
    <dgm:cxn modelId="{901F407B-1106-46E6-ADC0-2E365346051F}" type="presParOf" srcId="{11D66C98-C4FA-471B-8728-9055DEB0EC0A}" destId="{C0FBF49C-A22E-4A81-89F7-60188B157448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62DD16-50F5-4895-9DE3-A2BA9D20E5A5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764DC9C-BAC8-4A09-9585-3F082C165F44}">
      <dgm:prSet/>
      <dgm:spPr/>
      <dgm:t>
        <a:bodyPr/>
        <a:lstStyle/>
        <a:p>
          <a:r>
            <a:rPr lang="nl-NL"/>
            <a:t>Verder verkleinen van voedsel </a:t>
          </a:r>
          <a:endParaRPr lang="en-US"/>
        </a:p>
      </dgm:t>
    </dgm:pt>
    <dgm:pt modelId="{56B149B0-A33E-4630-8DFE-2A620D6D0A5D}" type="parTrans" cxnId="{744772DE-902F-4507-8B8E-76AF18A174D4}">
      <dgm:prSet/>
      <dgm:spPr/>
      <dgm:t>
        <a:bodyPr/>
        <a:lstStyle/>
        <a:p>
          <a:endParaRPr lang="en-US"/>
        </a:p>
      </dgm:t>
    </dgm:pt>
    <dgm:pt modelId="{0D76C355-15D5-4B3F-A065-B4D58009AC62}" type="sibTrans" cxnId="{744772DE-902F-4507-8B8E-76AF18A174D4}">
      <dgm:prSet/>
      <dgm:spPr/>
      <dgm:t>
        <a:bodyPr/>
        <a:lstStyle/>
        <a:p>
          <a:endParaRPr lang="en-US"/>
        </a:p>
      </dgm:t>
    </dgm:pt>
    <dgm:pt modelId="{297A6580-A818-42FB-BBF9-48EB46F4FEC8}">
      <dgm:prSet/>
      <dgm:spPr/>
      <dgm:t>
        <a:bodyPr/>
        <a:lstStyle/>
        <a:p>
          <a:r>
            <a:rPr lang="nl-NL"/>
            <a:t>Opname voedingsstoffen </a:t>
          </a:r>
          <a:endParaRPr lang="en-US"/>
        </a:p>
      </dgm:t>
    </dgm:pt>
    <dgm:pt modelId="{05C788ED-ED7A-4D64-AA78-D224BBC45C7B}" type="parTrans" cxnId="{28AF2307-6C91-4084-89D4-C33DA4C5BD97}">
      <dgm:prSet/>
      <dgm:spPr/>
      <dgm:t>
        <a:bodyPr/>
        <a:lstStyle/>
        <a:p>
          <a:endParaRPr lang="en-US"/>
        </a:p>
      </dgm:t>
    </dgm:pt>
    <dgm:pt modelId="{EE35A35D-D121-4B07-86B5-1D319AB34471}" type="sibTrans" cxnId="{28AF2307-6C91-4084-89D4-C33DA4C5BD97}">
      <dgm:prSet/>
      <dgm:spPr/>
      <dgm:t>
        <a:bodyPr/>
        <a:lstStyle/>
        <a:p>
          <a:endParaRPr lang="en-US"/>
        </a:p>
      </dgm:t>
    </dgm:pt>
    <dgm:pt modelId="{7F2CAF7C-BF31-4686-BD6D-EF9C8145076E}">
      <dgm:prSet/>
      <dgm:spPr/>
      <dgm:t>
        <a:bodyPr/>
        <a:lstStyle/>
        <a:p>
          <a:r>
            <a:rPr lang="nl-NL"/>
            <a:t>Kliercellen in het slijmvlies:</a:t>
          </a:r>
          <a:endParaRPr lang="en-US"/>
        </a:p>
      </dgm:t>
    </dgm:pt>
    <dgm:pt modelId="{96821B2A-C141-4915-BB50-336D7519AC37}" type="parTrans" cxnId="{34ADC85A-3CB7-43B6-8B87-4162581FADE9}">
      <dgm:prSet/>
      <dgm:spPr/>
      <dgm:t>
        <a:bodyPr/>
        <a:lstStyle/>
        <a:p>
          <a:endParaRPr lang="en-US"/>
        </a:p>
      </dgm:t>
    </dgm:pt>
    <dgm:pt modelId="{66BF366A-4E3C-46A2-94AE-5665D5D0B940}" type="sibTrans" cxnId="{34ADC85A-3CB7-43B6-8B87-4162581FADE9}">
      <dgm:prSet/>
      <dgm:spPr/>
      <dgm:t>
        <a:bodyPr/>
        <a:lstStyle/>
        <a:p>
          <a:endParaRPr lang="en-US"/>
        </a:p>
      </dgm:t>
    </dgm:pt>
    <dgm:pt modelId="{32E4FB94-6413-4926-8B15-4DE23A0705CD}">
      <dgm:prSet/>
      <dgm:spPr/>
      <dgm:t>
        <a:bodyPr/>
        <a:lstStyle/>
        <a:p>
          <a:r>
            <a:rPr lang="nl-NL" dirty="0"/>
            <a:t>Productie van verteringsenzymen</a:t>
          </a:r>
          <a:endParaRPr lang="en-US" dirty="0"/>
        </a:p>
      </dgm:t>
    </dgm:pt>
    <dgm:pt modelId="{8A56D3E3-3B17-40D7-83A1-F7E7FD3EA696}" type="parTrans" cxnId="{7DD02AD2-CB28-4C6D-9E8C-1BE4A3AF2827}">
      <dgm:prSet/>
      <dgm:spPr/>
      <dgm:t>
        <a:bodyPr/>
        <a:lstStyle/>
        <a:p>
          <a:endParaRPr lang="en-US"/>
        </a:p>
      </dgm:t>
    </dgm:pt>
    <dgm:pt modelId="{B760219C-DB76-4087-8111-E286331B2D61}" type="sibTrans" cxnId="{7DD02AD2-CB28-4C6D-9E8C-1BE4A3AF2827}">
      <dgm:prSet/>
      <dgm:spPr/>
      <dgm:t>
        <a:bodyPr/>
        <a:lstStyle/>
        <a:p>
          <a:endParaRPr lang="en-US"/>
        </a:p>
      </dgm:t>
    </dgm:pt>
    <dgm:pt modelId="{186CDCFA-019C-4774-AF62-E0FE1BAC535F}" type="pres">
      <dgm:prSet presAssocID="{8F62DD16-50F5-4895-9DE3-A2BA9D20E5A5}" presName="cycle" presStyleCnt="0">
        <dgm:presLayoutVars>
          <dgm:dir/>
          <dgm:resizeHandles val="exact"/>
        </dgm:presLayoutVars>
      </dgm:prSet>
      <dgm:spPr/>
    </dgm:pt>
    <dgm:pt modelId="{7FF868C0-5B35-484D-AABD-AD056DCC2958}" type="pres">
      <dgm:prSet presAssocID="{5764DC9C-BAC8-4A09-9585-3F082C165F44}" presName="node" presStyleLbl="node1" presStyleIdx="0" presStyleCnt="4">
        <dgm:presLayoutVars>
          <dgm:bulletEnabled val="1"/>
        </dgm:presLayoutVars>
      </dgm:prSet>
      <dgm:spPr/>
    </dgm:pt>
    <dgm:pt modelId="{EEDC115F-28A0-4688-A80B-4A2D69877616}" type="pres">
      <dgm:prSet presAssocID="{5764DC9C-BAC8-4A09-9585-3F082C165F44}" presName="spNode" presStyleCnt="0"/>
      <dgm:spPr/>
    </dgm:pt>
    <dgm:pt modelId="{0A9107B7-14EE-4FE6-84D0-9ECC9BC8B00C}" type="pres">
      <dgm:prSet presAssocID="{0D76C355-15D5-4B3F-A065-B4D58009AC62}" presName="sibTrans" presStyleLbl="sibTrans1D1" presStyleIdx="0" presStyleCnt="4"/>
      <dgm:spPr/>
    </dgm:pt>
    <dgm:pt modelId="{E94B1D27-C078-42CC-BA85-C86B8EF7A70E}" type="pres">
      <dgm:prSet presAssocID="{297A6580-A818-42FB-BBF9-48EB46F4FEC8}" presName="node" presStyleLbl="node1" presStyleIdx="1" presStyleCnt="4">
        <dgm:presLayoutVars>
          <dgm:bulletEnabled val="1"/>
        </dgm:presLayoutVars>
      </dgm:prSet>
      <dgm:spPr/>
    </dgm:pt>
    <dgm:pt modelId="{A3168528-C070-45C2-826E-C2F101533153}" type="pres">
      <dgm:prSet presAssocID="{297A6580-A818-42FB-BBF9-48EB46F4FEC8}" presName="spNode" presStyleCnt="0"/>
      <dgm:spPr/>
    </dgm:pt>
    <dgm:pt modelId="{887E76F4-C13B-458A-B8B2-317CE908E50F}" type="pres">
      <dgm:prSet presAssocID="{EE35A35D-D121-4B07-86B5-1D319AB34471}" presName="sibTrans" presStyleLbl="sibTrans1D1" presStyleIdx="1" presStyleCnt="4"/>
      <dgm:spPr/>
    </dgm:pt>
    <dgm:pt modelId="{E81A5E88-8561-4FBA-A49A-B7A16A613BA7}" type="pres">
      <dgm:prSet presAssocID="{7F2CAF7C-BF31-4686-BD6D-EF9C8145076E}" presName="node" presStyleLbl="node1" presStyleIdx="2" presStyleCnt="4">
        <dgm:presLayoutVars>
          <dgm:bulletEnabled val="1"/>
        </dgm:presLayoutVars>
      </dgm:prSet>
      <dgm:spPr/>
    </dgm:pt>
    <dgm:pt modelId="{FEE54AFD-92C1-4CEE-9944-1F71EF2280BE}" type="pres">
      <dgm:prSet presAssocID="{7F2CAF7C-BF31-4686-BD6D-EF9C8145076E}" presName="spNode" presStyleCnt="0"/>
      <dgm:spPr/>
    </dgm:pt>
    <dgm:pt modelId="{D2B63B4D-3C29-4826-91B6-556E37161DBB}" type="pres">
      <dgm:prSet presAssocID="{66BF366A-4E3C-46A2-94AE-5665D5D0B940}" presName="sibTrans" presStyleLbl="sibTrans1D1" presStyleIdx="2" presStyleCnt="4"/>
      <dgm:spPr/>
    </dgm:pt>
    <dgm:pt modelId="{DC3A9E98-82F4-45F3-ABBF-5E1DCA1E34D0}" type="pres">
      <dgm:prSet presAssocID="{32E4FB94-6413-4926-8B15-4DE23A0705CD}" presName="node" presStyleLbl="node1" presStyleIdx="3" presStyleCnt="4">
        <dgm:presLayoutVars>
          <dgm:bulletEnabled val="1"/>
        </dgm:presLayoutVars>
      </dgm:prSet>
      <dgm:spPr/>
    </dgm:pt>
    <dgm:pt modelId="{FEAD051C-3142-418E-A53F-36C4988CF8A7}" type="pres">
      <dgm:prSet presAssocID="{32E4FB94-6413-4926-8B15-4DE23A0705CD}" presName="spNode" presStyleCnt="0"/>
      <dgm:spPr/>
    </dgm:pt>
    <dgm:pt modelId="{EE4FDEC9-7FAD-48A7-84FC-61D986327088}" type="pres">
      <dgm:prSet presAssocID="{B760219C-DB76-4087-8111-E286331B2D61}" presName="sibTrans" presStyleLbl="sibTrans1D1" presStyleIdx="3" presStyleCnt="4"/>
      <dgm:spPr/>
    </dgm:pt>
  </dgm:ptLst>
  <dgm:cxnLst>
    <dgm:cxn modelId="{0B5E6103-C60D-4BFE-B2F6-9B2E407CFC4F}" type="presOf" srcId="{66BF366A-4E3C-46A2-94AE-5665D5D0B940}" destId="{D2B63B4D-3C29-4826-91B6-556E37161DBB}" srcOrd="0" destOrd="0" presId="urn:microsoft.com/office/officeart/2005/8/layout/cycle6"/>
    <dgm:cxn modelId="{28AF2307-6C91-4084-89D4-C33DA4C5BD97}" srcId="{8F62DD16-50F5-4895-9DE3-A2BA9D20E5A5}" destId="{297A6580-A818-42FB-BBF9-48EB46F4FEC8}" srcOrd="1" destOrd="0" parTransId="{05C788ED-ED7A-4D64-AA78-D224BBC45C7B}" sibTransId="{EE35A35D-D121-4B07-86B5-1D319AB34471}"/>
    <dgm:cxn modelId="{91EA6011-E9F3-4ABA-AA7A-358FCA5FF4CF}" type="presOf" srcId="{EE35A35D-D121-4B07-86B5-1D319AB34471}" destId="{887E76F4-C13B-458A-B8B2-317CE908E50F}" srcOrd="0" destOrd="0" presId="urn:microsoft.com/office/officeart/2005/8/layout/cycle6"/>
    <dgm:cxn modelId="{198A204F-060F-4D4B-8B49-A51644132E7D}" type="presOf" srcId="{B760219C-DB76-4087-8111-E286331B2D61}" destId="{EE4FDEC9-7FAD-48A7-84FC-61D986327088}" srcOrd="0" destOrd="0" presId="urn:microsoft.com/office/officeart/2005/8/layout/cycle6"/>
    <dgm:cxn modelId="{34ADC85A-3CB7-43B6-8B87-4162581FADE9}" srcId="{8F62DD16-50F5-4895-9DE3-A2BA9D20E5A5}" destId="{7F2CAF7C-BF31-4686-BD6D-EF9C8145076E}" srcOrd="2" destOrd="0" parTransId="{96821B2A-C141-4915-BB50-336D7519AC37}" sibTransId="{66BF366A-4E3C-46A2-94AE-5665D5D0B940}"/>
    <dgm:cxn modelId="{346B037F-F6BE-4433-8775-FAFE75902775}" type="presOf" srcId="{5764DC9C-BAC8-4A09-9585-3F082C165F44}" destId="{7FF868C0-5B35-484D-AABD-AD056DCC2958}" srcOrd="0" destOrd="0" presId="urn:microsoft.com/office/officeart/2005/8/layout/cycle6"/>
    <dgm:cxn modelId="{63D032AB-C238-4BEE-B5FC-88D5DDD28215}" type="presOf" srcId="{32E4FB94-6413-4926-8B15-4DE23A0705CD}" destId="{DC3A9E98-82F4-45F3-ABBF-5E1DCA1E34D0}" srcOrd="0" destOrd="0" presId="urn:microsoft.com/office/officeart/2005/8/layout/cycle6"/>
    <dgm:cxn modelId="{C77B1DCF-5DFC-4EC3-B38B-52DB7488B529}" type="presOf" srcId="{0D76C355-15D5-4B3F-A065-B4D58009AC62}" destId="{0A9107B7-14EE-4FE6-84D0-9ECC9BC8B00C}" srcOrd="0" destOrd="0" presId="urn:microsoft.com/office/officeart/2005/8/layout/cycle6"/>
    <dgm:cxn modelId="{7DD02AD2-CB28-4C6D-9E8C-1BE4A3AF2827}" srcId="{8F62DD16-50F5-4895-9DE3-A2BA9D20E5A5}" destId="{32E4FB94-6413-4926-8B15-4DE23A0705CD}" srcOrd="3" destOrd="0" parTransId="{8A56D3E3-3B17-40D7-83A1-F7E7FD3EA696}" sibTransId="{B760219C-DB76-4087-8111-E286331B2D61}"/>
    <dgm:cxn modelId="{4C2755DA-64A2-4180-A263-2216F597F4C0}" type="presOf" srcId="{8F62DD16-50F5-4895-9DE3-A2BA9D20E5A5}" destId="{186CDCFA-019C-4774-AF62-E0FE1BAC535F}" srcOrd="0" destOrd="0" presId="urn:microsoft.com/office/officeart/2005/8/layout/cycle6"/>
    <dgm:cxn modelId="{744772DE-902F-4507-8B8E-76AF18A174D4}" srcId="{8F62DD16-50F5-4895-9DE3-A2BA9D20E5A5}" destId="{5764DC9C-BAC8-4A09-9585-3F082C165F44}" srcOrd="0" destOrd="0" parTransId="{56B149B0-A33E-4630-8DFE-2A620D6D0A5D}" sibTransId="{0D76C355-15D5-4B3F-A065-B4D58009AC62}"/>
    <dgm:cxn modelId="{3B9AE5FD-EF20-443F-A31F-58DF940FFDF7}" type="presOf" srcId="{7F2CAF7C-BF31-4686-BD6D-EF9C8145076E}" destId="{E81A5E88-8561-4FBA-A49A-B7A16A613BA7}" srcOrd="0" destOrd="0" presId="urn:microsoft.com/office/officeart/2005/8/layout/cycle6"/>
    <dgm:cxn modelId="{55FA9BFE-1693-4F67-A319-0952E45BB35C}" type="presOf" srcId="{297A6580-A818-42FB-BBF9-48EB46F4FEC8}" destId="{E94B1D27-C078-42CC-BA85-C86B8EF7A70E}" srcOrd="0" destOrd="0" presId="urn:microsoft.com/office/officeart/2005/8/layout/cycle6"/>
    <dgm:cxn modelId="{CAB97872-FAE1-4309-8022-FEA5ABB454C3}" type="presParOf" srcId="{186CDCFA-019C-4774-AF62-E0FE1BAC535F}" destId="{7FF868C0-5B35-484D-AABD-AD056DCC2958}" srcOrd="0" destOrd="0" presId="urn:microsoft.com/office/officeart/2005/8/layout/cycle6"/>
    <dgm:cxn modelId="{4B658E91-DAD5-48C5-8BD4-5DD4FD1F6A78}" type="presParOf" srcId="{186CDCFA-019C-4774-AF62-E0FE1BAC535F}" destId="{EEDC115F-28A0-4688-A80B-4A2D69877616}" srcOrd="1" destOrd="0" presId="urn:microsoft.com/office/officeart/2005/8/layout/cycle6"/>
    <dgm:cxn modelId="{8CE521CD-7EAE-496C-836A-2334646F0ACD}" type="presParOf" srcId="{186CDCFA-019C-4774-AF62-E0FE1BAC535F}" destId="{0A9107B7-14EE-4FE6-84D0-9ECC9BC8B00C}" srcOrd="2" destOrd="0" presId="urn:microsoft.com/office/officeart/2005/8/layout/cycle6"/>
    <dgm:cxn modelId="{6290D440-084C-4AB1-A84A-FB0115CD01E7}" type="presParOf" srcId="{186CDCFA-019C-4774-AF62-E0FE1BAC535F}" destId="{E94B1D27-C078-42CC-BA85-C86B8EF7A70E}" srcOrd="3" destOrd="0" presId="urn:microsoft.com/office/officeart/2005/8/layout/cycle6"/>
    <dgm:cxn modelId="{578F78AE-F4C2-42EB-8323-3B38E6F3DE22}" type="presParOf" srcId="{186CDCFA-019C-4774-AF62-E0FE1BAC535F}" destId="{A3168528-C070-45C2-826E-C2F101533153}" srcOrd="4" destOrd="0" presId="urn:microsoft.com/office/officeart/2005/8/layout/cycle6"/>
    <dgm:cxn modelId="{E6FCC980-55B1-49CC-88D6-56091E82E71F}" type="presParOf" srcId="{186CDCFA-019C-4774-AF62-E0FE1BAC535F}" destId="{887E76F4-C13B-458A-B8B2-317CE908E50F}" srcOrd="5" destOrd="0" presId="urn:microsoft.com/office/officeart/2005/8/layout/cycle6"/>
    <dgm:cxn modelId="{A3C0E20D-DB12-47E7-B567-BAE4BBB80208}" type="presParOf" srcId="{186CDCFA-019C-4774-AF62-E0FE1BAC535F}" destId="{E81A5E88-8561-4FBA-A49A-B7A16A613BA7}" srcOrd="6" destOrd="0" presId="urn:microsoft.com/office/officeart/2005/8/layout/cycle6"/>
    <dgm:cxn modelId="{D62C73E5-1CEE-408D-8E0E-FCA0B2F55471}" type="presParOf" srcId="{186CDCFA-019C-4774-AF62-E0FE1BAC535F}" destId="{FEE54AFD-92C1-4CEE-9944-1F71EF2280BE}" srcOrd="7" destOrd="0" presId="urn:microsoft.com/office/officeart/2005/8/layout/cycle6"/>
    <dgm:cxn modelId="{F7CAF566-28EB-4F52-89B9-713D482CBD6B}" type="presParOf" srcId="{186CDCFA-019C-4774-AF62-E0FE1BAC535F}" destId="{D2B63B4D-3C29-4826-91B6-556E37161DBB}" srcOrd="8" destOrd="0" presId="urn:microsoft.com/office/officeart/2005/8/layout/cycle6"/>
    <dgm:cxn modelId="{ACC3148C-6164-4EF0-8030-FC9DA9067CB2}" type="presParOf" srcId="{186CDCFA-019C-4774-AF62-E0FE1BAC535F}" destId="{DC3A9E98-82F4-45F3-ABBF-5E1DCA1E34D0}" srcOrd="9" destOrd="0" presId="urn:microsoft.com/office/officeart/2005/8/layout/cycle6"/>
    <dgm:cxn modelId="{C65E53CC-A1EE-4B43-BD8E-986E762ABA06}" type="presParOf" srcId="{186CDCFA-019C-4774-AF62-E0FE1BAC535F}" destId="{FEAD051C-3142-418E-A53F-36C4988CF8A7}" srcOrd="10" destOrd="0" presId="urn:microsoft.com/office/officeart/2005/8/layout/cycle6"/>
    <dgm:cxn modelId="{43C4EA01-6051-40A1-8769-F06246FCB085}" type="presParOf" srcId="{186CDCFA-019C-4774-AF62-E0FE1BAC535F}" destId="{EE4FDEC9-7FAD-48A7-84FC-61D986327088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8DA3CA-4BF2-422A-B517-F92790F36681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04F66E4-C0F2-472F-89B2-54568D70A6A0}">
      <dgm:prSet/>
      <dgm:spPr/>
      <dgm:t>
        <a:bodyPr/>
        <a:lstStyle/>
        <a:p>
          <a:r>
            <a:rPr lang="nl-NL"/>
            <a:t>Opname verkleinde voedingsstoffen </a:t>
          </a:r>
          <a:endParaRPr lang="en-US"/>
        </a:p>
      </dgm:t>
    </dgm:pt>
    <dgm:pt modelId="{6BEE6662-A573-4706-8C9F-252DA437F7B6}" type="parTrans" cxnId="{7D80B18B-CDE0-42A0-BE23-CC1BD41096FB}">
      <dgm:prSet/>
      <dgm:spPr/>
      <dgm:t>
        <a:bodyPr/>
        <a:lstStyle/>
        <a:p>
          <a:endParaRPr lang="en-US"/>
        </a:p>
      </dgm:t>
    </dgm:pt>
    <dgm:pt modelId="{4761549D-E3DC-495E-B515-E78C554ADE4A}" type="sibTrans" cxnId="{7D80B18B-CDE0-42A0-BE23-CC1BD41096FB}">
      <dgm:prSet/>
      <dgm:spPr/>
      <dgm:t>
        <a:bodyPr/>
        <a:lstStyle/>
        <a:p>
          <a:endParaRPr lang="en-US"/>
        </a:p>
      </dgm:t>
    </dgm:pt>
    <dgm:pt modelId="{ADEA1533-3C16-423B-B225-EC7BB2BC94A4}">
      <dgm:prSet/>
      <dgm:spPr/>
      <dgm:t>
        <a:bodyPr/>
        <a:lstStyle/>
        <a:p>
          <a:r>
            <a:rPr lang="nl-NL"/>
            <a:t>Afgifte aan bloed </a:t>
          </a:r>
          <a:endParaRPr lang="en-US"/>
        </a:p>
      </dgm:t>
    </dgm:pt>
    <dgm:pt modelId="{7C44D2E2-4D59-40AC-A465-ECCE98740DB4}" type="parTrans" cxnId="{5C5EF9AA-C4EF-4666-B5C9-CA9B8E23AB16}">
      <dgm:prSet/>
      <dgm:spPr/>
      <dgm:t>
        <a:bodyPr/>
        <a:lstStyle/>
        <a:p>
          <a:endParaRPr lang="en-US"/>
        </a:p>
      </dgm:t>
    </dgm:pt>
    <dgm:pt modelId="{F96027A2-D8A7-4000-A86D-7581F1C976AA}" type="sibTrans" cxnId="{5C5EF9AA-C4EF-4666-B5C9-CA9B8E23AB16}">
      <dgm:prSet/>
      <dgm:spPr/>
      <dgm:t>
        <a:bodyPr/>
        <a:lstStyle/>
        <a:p>
          <a:endParaRPr lang="en-US"/>
        </a:p>
      </dgm:t>
    </dgm:pt>
    <dgm:pt modelId="{0827CADB-98CF-4BB5-ABD2-B1117926CF4B}">
      <dgm:prSet/>
      <dgm:spPr/>
      <dgm:t>
        <a:bodyPr/>
        <a:lstStyle/>
        <a:p>
          <a:r>
            <a:rPr lang="nl-NL"/>
            <a:t>Overige voedingsstoffen hoeven niet verkleind te worden</a:t>
          </a:r>
          <a:endParaRPr lang="en-US"/>
        </a:p>
      </dgm:t>
    </dgm:pt>
    <dgm:pt modelId="{8DCDF707-1A06-4EEE-8BD9-631670407536}" type="parTrans" cxnId="{F39D87F8-F6D4-411B-A4E6-09C3539AF335}">
      <dgm:prSet/>
      <dgm:spPr/>
      <dgm:t>
        <a:bodyPr/>
        <a:lstStyle/>
        <a:p>
          <a:endParaRPr lang="en-US"/>
        </a:p>
      </dgm:t>
    </dgm:pt>
    <dgm:pt modelId="{344073F9-D0D2-4EF0-A5EF-D276DE6DF46B}" type="sibTrans" cxnId="{F39D87F8-F6D4-411B-A4E6-09C3539AF335}">
      <dgm:prSet/>
      <dgm:spPr/>
      <dgm:t>
        <a:bodyPr/>
        <a:lstStyle/>
        <a:p>
          <a:endParaRPr lang="en-US"/>
        </a:p>
      </dgm:t>
    </dgm:pt>
    <dgm:pt modelId="{C327EF52-98E5-42FC-A2F5-F14318BCA039}">
      <dgm:prSet/>
      <dgm:spPr/>
      <dgm:t>
        <a:bodyPr/>
        <a:lstStyle/>
        <a:p>
          <a:r>
            <a:rPr lang="nl-NL"/>
            <a:t>(Mineralen, Vitaminen) </a:t>
          </a:r>
          <a:endParaRPr lang="en-US"/>
        </a:p>
      </dgm:t>
    </dgm:pt>
    <dgm:pt modelId="{0E5237A8-1F11-4083-9DB8-C4A65CA4817B}" type="parTrans" cxnId="{254ACFDC-34C6-44BE-82BD-6A372677126D}">
      <dgm:prSet/>
      <dgm:spPr/>
      <dgm:t>
        <a:bodyPr/>
        <a:lstStyle/>
        <a:p>
          <a:endParaRPr lang="en-US"/>
        </a:p>
      </dgm:t>
    </dgm:pt>
    <dgm:pt modelId="{F1347CD7-68A2-40AA-B0D5-3DA6B794BD9B}" type="sibTrans" cxnId="{254ACFDC-34C6-44BE-82BD-6A372677126D}">
      <dgm:prSet/>
      <dgm:spPr/>
      <dgm:t>
        <a:bodyPr/>
        <a:lstStyle/>
        <a:p>
          <a:endParaRPr lang="en-US"/>
        </a:p>
      </dgm:t>
    </dgm:pt>
    <dgm:pt modelId="{95AA6755-36D4-43CA-B883-67F9851BD61C}" type="pres">
      <dgm:prSet presAssocID="{CC8DA3CA-4BF2-422A-B517-F92790F36681}" presName="linear" presStyleCnt="0">
        <dgm:presLayoutVars>
          <dgm:animLvl val="lvl"/>
          <dgm:resizeHandles val="exact"/>
        </dgm:presLayoutVars>
      </dgm:prSet>
      <dgm:spPr/>
    </dgm:pt>
    <dgm:pt modelId="{81433126-8B78-4CE8-AF6F-CF91F8BFFD21}" type="pres">
      <dgm:prSet presAssocID="{804F66E4-C0F2-472F-89B2-54568D70A6A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0511A06-0928-4EC8-9D6E-940ABD47A4A2}" type="pres">
      <dgm:prSet presAssocID="{4761549D-E3DC-495E-B515-E78C554ADE4A}" presName="spacer" presStyleCnt="0"/>
      <dgm:spPr/>
    </dgm:pt>
    <dgm:pt modelId="{989A52BC-8942-41A8-9E03-25DB8035682E}" type="pres">
      <dgm:prSet presAssocID="{ADEA1533-3C16-423B-B225-EC7BB2BC94A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9438D9A-D532-42A7-975C-50921DB0D224}" type="pres">
      <dgm:prSet presAssocID="{F96027A2-D8A7-4000-A86D-7581F1C976AA}" presName="spacer" presStyleCnt="0"/>
      <dgm:spPr/>
    </dgm:pt>
    <dgm:pt modelId="{DB07CC35-A717-447E-8455-9EC410C1614C}" type="pres">
      <dgm:prSet presAssocID="{0827CADB-98CF-4BB5-ABD2-B1117926CF4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769522F-6C8C-4115-BC4D-C6686355C52D}" type="pres">
      <dgm:prSet presAssocID="{344073F9-D0D2-4EF0-A5EF-D276DE6DF46B}" presName="spacer" presStyleCnt="0"/>
      <dgm:spPr/>
    </dgm:pt>
    <dgm:pt modelId="{3C61D5F1-B3B6-411E-8A8F-341ECD2DCF6A}" type="pres">
      <dgm:prSet presAssocID="{C327EF52-98E5-42FC-A2F5-F14318BCA03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42FE903-21BA-4788-8B0D-9F72B40D3BA4}" type="presOf" srcId="{0827CADB-98CF-4BB5-ABD2-B1117926CF4B}" destId="{DB07CC35-A717-447E-8455-9EC410C1614C}" srcOrd="0" destOrd="0" presId="urn:microsoft.com/office/officeart/2005/8/layout/vList2"/>
    <dgm:cxn modelId="{C90F4639-929C-4CBB-90E8-310AAE1253DC}" type="presOf" srcId="{804F66E4-C0F2-472F-89B2-54568D70A6A0}" destId="{81433126-8B78-4CE8-AF6F-CF91F8BFFD21}" srcOrd="0" destOrd="0" presId="urn:microsoft.com/office/officeart/2005/8/layout/vList2"/>
    <dgm:cxn modelId="{304C8C70-49A6-4353-BF8E-A4B89966B456}" type="presOf" srcId="{ADEA1533-3C16-423B-B225-EC7BB2BC94A4}" destId="{989A52BC-8942-41A8-9E03-25DB8035682E}" srcOrd="0" destOrd="0" presId="urn:microsoft.com/office/officeart/2005/8/layout/vList2"/>
    <dgm:cxn modelId="{7D80B18B-CDE0-42A0-BE23-CC1BD41096FB}" srcId="{CC8DA3CA-4BF2-422A-B517-F92790F36681}" destId="{804F66E4-C0F2-472F-89B2-54568D70A6A0}" srcOrd="0" destOrd="0" parTransId="{6BEE6662-A573-4706-8C9F-252DA437F7B6}" sibTransId="{4761549D-E3DC-495E-B515-E78C554ADE4A}"/>
    <dgm:cxn modelId="{51585EA1-4FCE-4CB3-86B3-9D65C5C9EAA2}" type="presOf" srcId="{CC8DA3CA-4BF2-422A-B517-F92790F36681}" destId="{95AA6755-36D4-43CA-B883-67F9851BD61C}" srcOrd="0" destOrd="0" presId="urn:microsoft.com/office/officeart/2005/8/layout/vList2"/>
    <dgm:cxn modelId="{5C5EF9AA-C4EF-4666-B5C9-CA9B8E23AB16}" srcId="{CC8DA3CA-4BF2-422A-B517-F92790F36681}" destId="{ADEA1533-3C16-423B-B225-EC7BB2BC94A4}" srcOrd="1" destOrd="0" parTransId="{7C44D2E2-4D59-40AC-A465-ECCE98740DB4}" sibTransId="{F96027A2-D8A7-4000-A86D-7581F1C976AA}"/>
    <dgm:cxn modelId="{DDD2EAAC-1CE6-4629-A916-21362A96AB2C}" type="presOf" srcId="{C327EF52-98E5-42FC-A2F5-F14318BCA039}" destId="{3C61D5F1-B3B6-411E-8A8F-341ECD2DCF6A}" srcOrd="0" destOrd="0" presId="urn:microsoft.com/office/officeart/2005/8/layout/vList2"/>
    <dgm:cxn modelId="{254ACFDC-34C6-44BE-82BD-6A372677126D}" srcId="{CC8DA3CA-4BF2-422A-B517-F92790F36681}" destId="{C327EF52-98E5-42FC-A2F5-F14318BCA039}" srcOrd="3" destOrd="0" parTransId="{0E5237A8-1F11-4083-9DB8-C4A65CA4817B}" sibTransId="{F1347CD7-68A2-40AA-B0D5-3DA6B794BD9B}"/>
    <dgm:cxn modelId="{F39D87F8-F6D4-411B-A4E6-09C3539AF335}" srcId="{CC8DA3CA-4BF2-422A-B517-F92790F36681}" destId="{0827CADB-98CF-4BB5-ABD2-B1117926CF4B}" srcOrd="2" destOrd="0" parTransId="{8DCDF707-1A06-4EEE-8BD9-631670407536}" sibTransId="{344073F9-D0D2-4EF0-A5EF-D276DE6DF46B}"/>
    <dgm:cxn modelId="{D91C3754-DFD7-41BD-962F-851CAEF24797}" type="presParOf" srcId="{95AA6755-36D4-43CA-B883-67F9851BD61C}" destId="{81433126-8B78-4CE8-AF6F-CF91F8BFFD21}" srcOrd="0" destOrd="0" presId="urn:microsoft.com/office/officeart/2005/8/layout/vList2"/>
    <dgm:cxn modelId="{0F03DABF-57C8-4B3D-911B-991E9C86A5FA}" type="presParOf" srcId="{95AA6755-36D4-43CA-B883-67F9851BD61C}" destId="{20511A06-0928-4EC8-9D6E-940ABD47A4A2}" srcOrd="1" destOrd="0" presId="urn:microsoft.com/office/officeart/2005/8/layout/vList2"/>
    <dgm:cxn modelId="{49D59910-AB07-4640-A5F8-3F6683B7F819}" type="presParOf" srcId="{95AA6755-36D4-43CA-B883-67F9851BD61C}" destId="{989A52BC-8942-41A8-9E03-25DB8035682E}" srcOrd="2" destOrd="0" presId="urn:microsoft.com/office/officeart/2005/8/layout/vList2"/>
    <dgm:cxn modelId="{E446A77E-B720-429E-9007-14BA727003E4}" type="presParOf" srcId="{95AA6755-36D4-43CA-B883-67F9851BD61C}" destId="{D9438D9A-D532-42A7-975C-50921DB0D224}" srcOrd="3" destOrd="0" presId="urn:microsoft.com/office/officeart/2005/8/layout/vList2"/>
    <dgm:cxn modelId="{A60560CB-529C-49F6-AF03-5DCA96FA1F17}" type="presParOf" srcId="{95AA6755-36D4-43CA-B883-67F9851BD61C}" destId="{DB07CC35-A717-447E-8455-9EC410C1614C}" srcOrd="4" destOrd="0" presId="urn:microsoft.com/office/officeart/2005/8/layout/vList2"/>
    <dgm:cxn modelId="{92BCD9B6-B7F2-43CF-A64D-774997616834}" type="presParOf" srcId="{95AA6755-36D4-43CA-B883-67F9851BD61C}" destId="{D769522F-6C8C-4115-BC4D-C6686355C52D}" srcOrd="5" destOrd="0" presId="urn:microsoft.com/office/officeart/2005/8/layout/vList2"/>
    <dgm:cxn modelId="{CE3A66D7-42AF-40BE-98AC-9B4CC1DA6C99}" type="presParOf" srcId="{95AA6755-36D4-43CA-B883-67F9851BD61C}" destId="{3C61D5F1-B3B6-411E-8A8F-341ECD2DCF6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18959-800F-45E9-BCC0-35E5F1BC4FB1}">
      <dsp:nvSpPr>
        <dsp:cNvPr id="0" name=""/>
        <dsp:cNvSpPr/>
      </dsp:nvSpPr>
      <dsp:spPr>
        <a:xfrm>
          <a:off x="0" y="0"/>
          <a:ext cx="3286125" cy="435133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000" kern="1200" dirty="0"/>
            <a:t>Transport</a:t>
          </a:r>
          <a:endParaRPr lang="en-US" sz="4000" kern="1200" dirty="0"/>
        </a:p>
      </dsp:txBody>
      <dsp:txXfrm>
        <a:off x="0" y="1653508"/>
        <a:ext cx="3286125" cy="2610802"/>
      </dsp:txXfrm>
    </dsp:sp>
    <dsp:sp modelId="{5369E4A0-9F5F-492D-9C33-772138A28649}">
      <dsp:nvSpPr>
        <dsp:cNvPr id="0" name=""/>
        <dsp:cNvSpPr/>
      </dsp:nvSpPr>
      <dsp:spPr>
        <a:xfrm>
          <a:off x="990361" y="435133"/>
          <a:ext cx="1305401" cy="13054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81533" y="626305"/>
        <a:ext cx="923057" cy="923057"/>
      </dsp:txXfrm>
    </dsp:sp>
    <dsp:sp modelId="{0B906608-21F6-4262-A85A-12973868C0B8}">
      <dsp:nvSpPr>
        <dsp:cNvPr id="0" name=""/>
        <dsp:cNvSpPr/>
      </dsp:nvSpPr>
      <dsp:spPr>
        <a:xfrm>
          <a:off x="0" y="4351266"/>
          <a:ext cx="3286125" cy="72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60F6B4-EEDA-425E-9B90-BA7085B51AA5}">
      <dsp:nvSpPr>
        <dsp:cNvPr id="0" name=""/>
        <dsp:cNvSpPr/>
      </dsp:nvSpPr>
      <dsp:spPr>
        <a:xfrm>
          <a:off x="3614737" y="0"/>
          <a:ext cx="3286125" cy="4351338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000" kern="1200" dirty="0"/>
            <a:t>Voert voedsel van buiten naar het bloed toe</a:t>
          </a:r>
          <a:endParaRPr lang="en-US" sz="4000" kern="1200" dirty="0"/>
        </a:p>
      </dsp:txBody>
      <dsp:txXfrm>
        <a:off x="3614737" y="1653508"/>
        <a:ext cx="3286125" cy="2610802"/>
      </dsp:txXfrm>
    </dsp:sp>
    <dsp:sp modelId="{D4F84D2C-6D9A-43AF-8CDC-DA8C40161404}">
      <dsp:nvSpPr>
        <dsp:cNvPr id="0" name=""/>
        <dsp:cNvSpPr/>
      </dsp:nvSpPr>
      <dsp:spPr>
        <a:xfrm>
          <a:off x="4605099" y="435133"/>
          <a:ext cx="1305401" cy="1305401"/>
        </a:xfrm>
        <a:prstGeom prst="ellips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796271" y="626305"/>
        <a:ext cx="923057" cy="923057"/>
      </dsp:txXfrm>
    </dsp:sp>
    <dsp:sp modelId="{72FC5E30-1D04-405E-8D2D-CAADB3104E02}">
      <dsp:nvSpPr>
        <dsp:cNvPr id="0" name=""/>
        <dsp:cNvSpPr/>
      </dsp:nvSpPr>
      <dsp:spPr>
        <a:xfrm>
          <a:off x="3614737" y="4351266"/>
          <a:ext cx="3286125" cy="72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AF2504-450D-4D85-8511-ED8E0B5A2E14}">
      <dsp:nvSpPr>
        <dsp:cNvPr id="0" name=""/>
        <dsp:cNvSpPr/>
      </dsp:nvSpPr>
      <dsp:spPr>
        <a:xfrm>
          <a:off x="7229475" y="0"/>
          <a:ext cx="3286125" cy="4351338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000" kern="1200" dirty="0"/>
            <a:t>Reststoffen verlaten het lichaam</a:t>
          </a:r>
          <a:endParaRPr lang="en-US" sz="4000" kern="1200" dirty="0"/>
        </a:p>
      </dsp:txBody>
      <dsp:txXfrm>
        <a:off x="7229475" y="1653508"/>
        <a:ext cx="3286125" cy="2610802"/>
      </dsp:txXfrm>
    </dsp:sp>
    <dsp:sp modelId="{87583C8B-EBE2-432B-B041-BBD763DBC576}">
      <dsp:nvSpPr>
        <dsp:cNvPr id="0" name=""/>
        <dsp:cNvSpPr/>
      </dsp:nvSpPr>
      <dsp:spPr>
        <a:xfrm>
          <a:off x="8219836" y="435133"/>
          <a:ext cx="1305401" cy="1305401"/>
        </a:xfrm>
        <a:prstGeom prst="ellips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411008" y="626305"/>
        <a:ext cx="923057" cy="923057"/>
      </dsp:txXfrm>
    </dsp:sp>
    <dsp:sp modelId="{94649A3E-0F5B-494E-AEBF-32FE5EBC86F5}">
      <dsp:nvSpPr>
        <dsp:cNvPr id="0" name=""/>
        <dsp:cNvSpPr/>
      </dsp:nvSpPr>
      <dsp:spPr>
        <a:xfrm>
          <a:off x="7229475" y="4351266"/>
          <a:ext cx="3286125" cy="72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DBCCD-3EC3-4487-8224-23A257BDE658}">
      <dsp:nvSpPr>
        <dsp:cNvPr id="0" name=""/>
        <dsp:cNvSpPr/>
      </dsp:nvSpPr>
      <dsp:spPr>
        <a:xfrm>
          <a:off x="0" y="10752"/>
          <a:ext cx="6513603" cy="13903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/>
            <a:t>Zenuwcellen in de hersenen</a:t>
          </a:r>
          <a:endParaRPr lang="en-US" sz="3500" kern="1200"/>
        </a:p>
      </dsp:txBody>
      <dsp:txXfrm>
        <a:off x="67873" y="78625"/>
        <a:ext cx="6377857" cy="1254634"/>
      </dsp:txXfrm>
    </dsp:sp>
    <dsp:sp modelId="{C59402BD-1C9B-41B2-8AEB-E86D6FD998E5}">
      <dsp:nvSpPr>
        <dsp:cNvPr id="0" name=""/>
        <dsp:cNvSpPr/>
      </dsp:nvSpPr>
      <dsp:spPr>
        <a:xfrm>
          <a:off x="0" y="1501932"/>
          <a:ext cx="6513603" cy="139038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/>
            <a:t>Meten van o.a glucose (Druivensuiker)</a:t>
          </a:r>
          <a:endParaRPr lang="en-US" sz="3500" kern="1200"/>
        </a:p>
      </dsp:txBody>
      <dsp:txXfrm>
        <a:off x="67873" y="1569805"/>
        <a:ext cx="6377857" cy="1254634"/>
      </dsp:txXfrm>
    </dsp:sp>
    <dsp:sp modelId="{A02CA50D-DAAE-4C59-8342-F1AC8D8A710C}">
      <dsp:nvSpPr>
        <dsp:cNvPr id="0" name=""/>
        <dsp:cNvSpPr/>
      </dsp:nvSpPr>
      <dsp:spPr>
        <a:xfrm>
          <a:off x="0" y="2993113"/>
          <a:ext cx="6513603" cy="139038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/>
            <a:t>Terugkoppeling naar de hersenen zorgt voor honger </a:t>
          </a:r>
          <a:endParaRPr lang="en-US" sz="3500" kern="1200"/>
        </a:p>
      </dsp:txBody>
      <dsp:txXfrm>
        <a:off x="67873" y="3060986"/>
        <a:ext cx="6377857" cy="1254634"/>
      </dsp:txXfrm>
    </dsp:sp>
    <dsp:sp modelId="{42E255F3-7D5A-44B0-94C9-7AC4ED858F0E}">
      <dsp:nvSpPr>
        <dsp:cNvPr id="0" name=""/>
        <dsp:cNvSpPr/>
      </dsp:nvSpPr>
      <dsp:spPr>
        <a:xfrm>
          <a:off x="0" y="4484293"/>
          <a:ext cx="6513603" cy="139038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/>
            <a:t>Dus: Lage glucose = signaal naar hersenen = hongergevoel</a:t>
          </a:r>
          <a:endParaRPr lang="en-US" sz="3500" kern="1200"/>
        </a:p>
      </dsp:txBody>
      <dsp:txXfrm>
        <a:off x="67873" y="4552166"/>
        <a:ext cx="6377857" cy="12546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A657E-7A25-4EAA-BF03-A90383256B4B}">
      <dsp:nvSpPr>
        <dsp:cNvPr id="0" name=""/>
        <dsp:cNvSpPr/>
      </dsp:nvSpPr>
      <dsp:spPr>
        <a:xfrm>
          <a:off x="0" y="776453"/>
          <a:ext cx="2285999" cy="13715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Gebit</a:t>
          </a:r>
          <a:endParaRPr lang="en-US" sz="2600" kern="1200"/>
        </a:p>
      </dsp:txBody>
      <dsp:txXfrm>
        <a:off x="0" y="776453"/>
        <a:ext cx="2285999" cy="1371599"/>
      </dsp:txXfrm>
    </dsp:sp>
    <dsp:sp modelId="{B01B9EB8-F387-4F85-B8BC-69AD5594F602}">
      <dsp:nvSpPr>
        <dsp:cNvPr id="0" name=""/>
        <dsp:cNvSpPr/>
      </dsp:nvSpPr>
      <dsp:spPr>
        <a:xfrm>
          <a:off x="2514600" y="776453"/>
          <a:ext cx="2285999" cy="1371599"/>
        </a:xfrm>
        <a:prstGeom prst="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Tong</a:t>
          </a:r>
          <a:endParaRPr lang="en-US" sz="2600" kern="1200"/>
        </a:p>
      </dsp:txBody>
      <dsp:txXfrm>
        <a:off x="2514600" y="776453"/>
        <a:ext cx="2285999" cy="1371599"/>
      </dsp:txXfrm>
    </dsp:sp>
    <dsp:sp modelId="{AA3FDD8E-C4B2-44B4-A001-E3469DB98DCA}">
      <dsp:nvSpPr>
        <dsp:cNvPr id="0" name=""/>
        <dsp:cNvSpPr/>
      </dsp:nvSpPr>
      <dsp:spPr>
        <a:xfrm>
          <a:off x="5029199" y="776453"/>
          <a:ext cx="2285999" cy="1371599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Speekselklieren </a:t>
          </a:r>
          <a:endParaRPr lang="en-US" sz="2600" kern="1200"/>
        </a:p>
      </dsp:txBody>
      <dsp:txXfrm>
        <a:off x="5029199" y="776453"/>
        <a:ext cx="2285999" cy="1371599"/>
      </dsp:txXfrm>
    </dsp:sp>
    <dsp:sp modelId="{22DFD7AB-FA00-4ECC-AAD9-9B2AD28EB026}">
      <dsp:nvSpPr>
        <dsp:cNvPr id="0" name=""/>
        <dsp:cNvSpPr/>
      </dsp:nvSpPr>
      <dsp:spPr>
        <a:xfrm>
          <a:off x="1257300" y="2376653"/>
          <a:ext cx="2285999" cy="1371599"/>
        </a:xfrm>
        <a:prstGeom prst="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Slijmvlies </a:t>
          </a:r>
          <a:endParaRPr lang="en-US" sz="2600" kern="1200"/>
        </a:p>
      </dsp:txBody>
      <dsp:txXfrm>
        <a:off x="1257300" y="2376653"/>
        <a:ext cx="2285999" cy="1371599"/>
      </dsp:txXfrm>
    </dsp:sp>
    <dsp:sp modelId="{49D7B85E-054B-437B-8581-72FE9A593597}">
      <dsp:nvSpPr>
        <dsp:cNvPr id="0" name=""/>
        <dsp:cNvSpPr/>
      </dsp:nvSpPr>
      <dsp:spPr>
        <a:xfrm>
          <a:off x="3771900" y="2376653"/>
          <a:ext cx="2285999" cy="1371599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Functie tot vermaling</a:t>
          </a:r>
          <a:endParaRPr lang="en-US" sz="2600" kern="1200"/>
        </a:p>
      </dsp:txBody>
      <dsp:txXfrm>
        <a:off x="3771900" y="2376653"/>
        <a:ext cx="2285999" cy="13715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73BCF-8175-4F41-8584-DE6AD650B607}">
      <dsp:nvSpPr>
        <dsp:cNvPr id="0" name=""/>
        <dsp:cNvSpPr/>
      </dsp:nvSpPr>
      <dsp:spPr>
        <a:xfrm>
          <a:off x="3175728" y="812147"/>
          <a:ext cx="6248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4827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71757" y="854589"/>
        <a:ext cx="32771" cy="6554"/>
      </dsp:txXfrm>
    </dsp:sp>
    <dsp:sp modelId="{9ED38D14-7E2C-4FB9-B2E8-F28789DE7330}">
      <dsp:nvSpPr>
        <dsp:cNvPr id="0" name=""/>
        <dsp:cNvSpPr/>
      </dsp:nvSpPr>
      <dsp:spPr>
        <a:xfrm>
          <a:off x="327842" y="2961"/>
          <a:ext cx="2849686" cy="17098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Voedsel verkleint maar niet verteerd</a:t>
          </a:r>
          <a:endParaRPr lang="en-US" sz="3000" kern="1200"/>
        </a:p>
      </dsp:txBody>
      <dsp:txXfrm>
        <a:off x="327842" y="2961"/>
        <a:ext cx="2849686" cy="1709811"/>
      </dsp:txXfrm>
    </dsp:sp>
    <dsp:sp modelId="{68CCE3F2-491D-4939-8E7A-8227D1D9820C}">
      <dsp:nvSpPr>
        <dsp:cNvPr id="0" name=""/>
        <dsp:cNvSpPr/>
      </dsp:nvSpPr>
      <dsp:spPr>
        <a:xfrm>
          <a:off x="6680843" y="812147"/>
          <a:ext cx="6248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4827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76871" y="854589"/>
        <a:ext cx="32771" cy="6554"/>
      </dsp:txXfrm>
    </dsp:sp>
    <dsp:sp modelId="{1D092E24-53A2-4597-A394-174420E280DF}">
      <dsp:nvSpPr>
        <dsp:cNvPr id="0" name=""/>
        <dsp:cNvSpPr/>
      </dsp:nvSpPr>
      <dsp:spPr>
        <a:xfrm>
          <a:off x="3832956" y="2961"/>
          <a:ext cx="2849686" cy="17098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Aankomst maag: </a:t>
          </a:r>
          <a:endParaRPr lang="en-US" sz="3000" kern="1200"/>
        </a:p>
      </dsp:txBody>
      <dsp:txXfrm>
        <a:off x="3832956" y="2961"/>
        <a:ext cx="2849686" cy="1709811"/>
      </dsp:txXfrm>
    </dsp:sp>
    <dsp:sp modelId="{0F153CE5-7F39-4397-8647-1E2E86824565}">
      <dsp:nvSpPr>
        <dsp:cNvPr id="0" name=""/>
        <dsp:cNvSpPr/>
      </dsp:nvSpPr>
      <dsp:spPr>
        <a:xfrm>
          <a:off x="1752685" y="1710973"/>
          <a:ext cx="7010228" cy="624827"/>
        </a:xfrm>
        <a:custGeom>
          <a:avLst/>
          <a:gdLst/>
          <a:ahLst/>
          <a:cxnLst/>
          <a:rect l="0" t="0" r="0" b="0"/>
          <a:pathLst>
            <a:path>
              <a:moveTo>
                <a:pt x="7010228" y="0"/>
              </a:moveTo>
              <a:lnTo>
                <a:pt x="7010228" y="329513"/>
              </a:lnTo>
              <a:lnTo>
                <a:pt x="0" y="329513"/>
              </a:lnTo>
              <a:lnTo>
                <a:pt x="0" y="624827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1779" y="2020109"/>
        <a:ext cx="352040" cy="6554"/>
      </dsp:txXfrm>
    </dsp:sp>
    <dsp:sp modelId="{C9178197-B132-463E-BCD8-DE1B1E2B89F0}">
      <dsp:nvSpPr>
        <dsp:cNvPr id="0" name=""/>
        <dsp:cNvSpPr/>
      </dsp:nvSpPr>
      <dsp:spPr>
        <a:xfrm>
          <a:off x="7338071" y="2961"/>
          <a:ext cx="2849686" cy="17098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Pepsine en zoutzuur </a:t>
          </a:r>
          <a:endParaRPr lang="en-US" sz="3000" kern="1200"/>
        </a:p>
      </dsp:txBody>
      <dsp:txXfrm>
        <a:off x="7338071" y="2961"/>
        <a:ext cx="2849686" cy="1709811"/>
      </dsp:txXfrm>
    </dsp:sp>
    <dsp:sp modelId="{63125EBC-BD7D-4D83-A8AB-6F257087863A}">
      <dsp:nvSpPr>
        <dsp:cNvPr id="0" name=""/>
        <dsp:cNvSpPr/>
      </dsp:nvSpPr>
      <dsp:spPr>
        <a:xfrm>
          <a:off x="3175728" y="3177386"/>
          <a:ext cx="6248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4827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71757" y="3219829"/>
        <a:ext cx="32771" cy="6554"/>
      </dsp:txXfrm>
    </dsp:sp>
    <dsp:sp modelId="{A7853C73-6ABF-4026-8920-8D45043EA8D5}">
      <dsp:nvSpPr>
        <dsp:cNvPr id="0" name=""/>
        <dsp:cNvSpPr/>
      </dsp:nvSpPr>
      <dsp:spPr>
        <a:xfrm>
          <a:off x="327842" y="2368200"/>
          <a:ext cx="2849686" cy="17098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Breken voedseldelen af in moleculen</a:t>
          </a:r>
          <a:endParaRPr lang="en-US" sz="3000" kern="1200"/>
        </a:p>
      </dsp:txBody>
      <dsp:txXfrm>
        <a:off x="327842" y="2368200"/>
        <a:ext cx="2849686" cy="1709811"/>
      </dsp:txXfrm>
    </dsp:sp>
    <dsp:sp modelId="{2860A85E-5FA9-46FC-B11D-BE35FA7E660E}">
      <dsp:nvSpPr>
        <dsp:cNvPr id="0" name=""/>
        <dsp:cNvSpPr/>
      </dsp:nvSpPr>
      <dsp:spPr>
        <a:xfrm>
          <a:off x="6680843" y="3177386"/>
          <a:ext cx="6248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4827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76871" y="3219829"/>
        <a:ext cx="32771" cy="6554"/>
      </dsp:txXfrm>
    </dsp:sp>
    <dsp:sp modelId="{5D29BD45-8D05-4081-A21F-3FC09A3D336A}">
      <dsp:nvSpPr>
        <dsp:cNvPr id="0" name=""/>
        <dsp:cNvSpPr/>
      </dsp:nvSpPr>
      <dsp:spPr>
        <a:xfrm>
          <a:off x="3832956" y="2368200"/>
          <a:ext cx="2849686" cy="17098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Vloeibare massa = Opening van de kringspier </a:t>
          </a:r>
          <a:endParaRPr lang="en-US" sz="3000" kern="1200"/>
        </a:p>
      </dsp:txBody>
      <dsp:txXfrm>
        <a:off x="3832956" y="2368200"/>
        <a:ext cx="2849686" cy="1709811"/>
      </dsp:txXfrm>
    </dsp:sp>
    <dsp:sp modelId="{C0FBF49C-A22E-4A81-89F7-60188B157448}">
      <dsp:nvSpPr>
        <dsp:cNvPr id="0" name=""/>
        <dsp:cNvSpPr/>
      </dsp:nvSpPr>
      <dsp:spPr>
        <a:xfrm>
          <a:off x="7338071" y="2368200"/>
          <a:ext cx="2849686" cy="17098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Spieren duwen de massa naar de darmen</a:t>
          </a:r>
          <a:endParaRPr lang="en-US" sz="3000" kern="1200" dirty="0"/>
        </a:p>
      </dsp:txBody>
      <dsp:txXfrm>
        <a:off x="7338071" y="2368200"/>
        <a:ext cx="2849686" cy="17098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868C0-5B35-484D-AABD-AD056DCC2958}">
      <dsp:nvSpPr>
        <dsp:cNvPr id="0" name=""/>
        <dsp:cNvSpPr/>
      </dsp:nvSpPr>
      <dsp:spPr>
        <a:xfrm>
          <a:off x="2223149" y="49275"/>
          <a:ext cx="2067305" cy="13437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Verder verkleinen van voedsel </a:t>
          </a:r>
          <a:endParaRPr lang="en-US" sz="1800" kern="1200"/>
        </a:p>
      </dsp:txBody>
      <dsp:txXfrm>
        <a:off x="2288745" y="114871"/>
        <a:ext cx="1936113" cy="1212556"/>
      </dsp:txXfrm>
    </dsp:sp>
    <dsp:sp modelId="{0A9107B7-14EE-4FE6-84D0-9ECC9BC8B00C}">
      <dsp:nvSpPr>
        <dsp:cNvPr id="0" name=""/>
        <dsp:cNvSpPr/>
      </dsp:nvSpPr>
      <dsp:spPr>
        <a:xfrm>
          <a:off x="1035238" y="721149"/>
          <a:ext cx="4443126" cy="4443126"/>
        </a:xfrm>
        <a:custGeom>
          <a:avLst/>
          <a:gdLst/>
          <a:ahLst/>
          <a:cxnLst/>
          <a:rect l="0" t="0" r="0" b="0"/>
          <a:pathLst>
            <a:path>
              <a:moveTo>
                <a:pt x="3270131" y="263031"/>
              </a:moveTo>
              <a:arcTo wR="2221563" hR="2221563" stAng="17889835" swAng="262781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B1D27-C078-42CC-BA85-C86B8EF7A70E}">
      <dsp:nvSpPr>
        <dsp:cNvPr id="0" name=""/>
        <dsp:cNvSpPr/>
      </dsp:nvSpPr>
      <dsp:spPr>
        <a:xfrm>
          <a:off x="4444712" y="2270838"/>
          <a:ext cx="2067305" cy="13437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Opname voedingsstoffen </a:t>
          </a:r>
          <a:endParaRPr lang="en-US" sz="1800" kern="1200"/>
        </a:p>
      </dsp:txBody>
      <dsp:txXfrm>
        <a:off x="4510308" y="2336434"/>
        <a:ext cx="1936113" cy="1212556"/>
      </dsp:txXfrm>
    </dsp:sp>
    <dsp:sp modelId="{887E76F4-C13B-458A-B8B2-317CE908E50F}">
      <dsp:nvSpPr>
        <dsp:cNvPr id="0" name=""/>
        <dsp:cNvSpPr/>
      </dsp:nvSpPr>
      <dsp:spPr>
        <a:xfrm>
          <a:off x="1035238" y="721149"/>
          <a:ext cx="4443126" cy="4443126"/>
        </a:xfrm>
        <a:custGeom>
          <a:avLst/>
          <a:gdLst/>
          <a:ahLst/>
          <a:cxnLst/>
          <a:rect l="0" t="0" r="0" b="0"/>
          <a:pathLst>
            <a:path>
              <a:moveTo>
                <a:pt x="4333925" y="2909511"/>
              </a:moveTo>
              <a:arcTo wR="2221563" hR="2221563" stAng="1082355" swAng="2627810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A5E88-8561-4FBA-A49A-B7A16A613BA7}">
      <dsp:nvSpPr>
        <dsp:cNvPr id="0" name=""/>
        <dsp:cNvSpPr/>
      </dsp:nvSpPr>
      <dsp:spPr>
        <a:xfrm>
          <a:off x="2223149" y="4492402"/>
          <a:ext cx="2067305" cy="13437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Kliercellen in het slijmvlies:</a:t>
          </a:r>
          <a:endParaRPr lang="en-US" sz="1800" kern="1200"/>
        </a:p>
      </dsp:txBody>
      <dsp:txXfrm>
        <a:off x="2288745" y="4557998"/>
        <a:ext cx="1936113" cy="1212556"/>
      </dsp:txXfrm>
    </dsp:sp>
    <dsp:sp modelId="{D2B63B4D-3C29-4826-91B6-556E37161DBB}">
      <dsp:nvSpPr>
        <dsp:cNvPr id="0" name=""/>
        <dsp:cNvSpPr/>
      </dsp:nvSpPr>
      <dsp:spPr>
        <a:xfrm>
          <a:off x="1035238" y="721149"/>
          <a:ext cx="4443126" cy="4443126"/>
        </a:xfrm>
        <a:custGeom>
          <a:avLst/>
          <a:gdLst/>
          <a:ahLst/>
          <a:cxnLst/>
          <a:rect l="0" t="0" r="0" b="0"/>
          <a:pathLst>
            <a:path>
              <a:moveTo>
                <a:pt x="1172995" y="4180095"/>
              </a:moveTo>
              <a:arcTo wR="2221563" hR="2221563" stAng="7089835" swAng="262781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A9E98-82F4-45F3-ABBF-5E1DCA1E34D0}">
      <dsp:nvSpPr>
        <dsp:cNvPr id="0" name=""/>
        <dsp:cNvSpPr/>
      </dsp:nvSpPr>
      <dsp:spPr>
        <a:xfrm>
          <a:off x="1585" y="2270838"/>
          <a:ext cx="2067305" cy="134374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Productie van verteringsenzymen</a:t>
          </a:r>
          <a:endParaRPr lang="en-US" sz="1800" kern="1200" dirty="0"/>
        </a:p>
      </dsp:txBody>
      <dsp:txXfrm>
        <a:off x="67181" y="2336434"/>
        <a:ext cx="1936113" cy="1212556"/>
      </dsp:txXfrm>
    </dsp:sp>
    <dsp:sp modelId="{EE4FDEC9-7FAD-48A7-84FC-61D986327088}">
      <dsp:nvSpPr>
        <dsp:cNvPr id="0" name=""/>
        <dsp:cNvSpPr/>
      </dsp:nvSpPr>
      <dsp:spPr>
        <a:xfrm>
          <a:off x="1035238" y="721149"/>
          <a:ext cx="4443126" cy="4443126"/>
        </a:xfrm>
        <a:custGeom>
          <a:avLst/>
          <a:gdLst/>
          <a:ahLst/>
          <a:cxnLst/>
          <a:rect l="0" t="0" r="0" b="0"/>
          <a:pathLst>
            <a:path>
              <a:moveTo>
                <a:pt x="109201" y="1533615"/>
              </a:moveTo>
              <a:arcTo wR="2221563" hR="2221563" stAng="11882355" swAng="262781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33126-8B78-4CE8-AF6F-CF91F8BFFD21}">
      <dsp:nvSpPr>
        <dsp:cNvPr id="0" name=""/>
        <dsp:cNvSpPr/>
      </dsp:nvSpPr>
      <dsp:spPr>
        <a:xfrm>
          <a:off x="0" y="6913"/>
          <a:ext cx="6513603" cy="139229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/>
            <a:t>Opname verkleinde voedingsstoffen </a:t>
          </a:r>
          <a:endParaRPr lang="en-US" sz="3500" kern="1200"/>
        </a:p>
      </dsp:txBody>
      <dsp:txXfrm>
        <a:off x="67966" y="74879"/>
        <a:ext cx="6377671" cy="1256367"/>
      </dsp:txXfrm>
    </dsp:sp>
    <dsp:sp modelId="{989A52BC-8942-41A8-9E03-25DB8035682E}">
      <dsp:nvSpPr>
        <dsp:cNvPr id="0" name=""/>
        <dsp:cNvSpPr/>
      </dsp:nvSpPr>
      <dsp:spPr>
        <a:xfrm>
          <a:off x="0" y="1500013"/>
          <a:ext cx="6513603" cy="1392299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/>
            <a:t>Afgifte aan bloed </a:t>
          </a:r>
          <a:endParaRPr lang="en-US" sz="3500" kern="1200"/>
        </a:p>
      </dsp:txBody>
      <dsp:txXfrm>
        <a:off x="67966" y="1567979"/>
        <a:ext cx="6377671" cy="1256367"/>
      </dsp:txXfrm>
    </dsp:sp>
    <dsp:sp modelId="{DB07CC35-A717-447E-8455-9EC410C1614C}">
      <dsp:nvSpPr>
        <dsp:cNvPr id="0" name=""/>
        <dsp:cNvSpPr/>
      </dsp:nvSpPr>
      <dsp:spPr>
        <a:xfrm>
          <a:off x="0" y="2993113"/>
          <a:ext cx="6513603" cy="1392299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/>
            <a:t>Overige voedingsstoffen hoeven niet verkleind te worden</a:t>
          </a:r>
          <a:endParaRPr lang="en-US" sz="3500" kern="1200"/>
        </a:p>
      </dsp:txBody>
      <dsp:txXfrm>
        <a:off x="67966" y="3061079"/>
        <a:ext cx="6377671" cy="1256367"/>
      </dsp:txXfrm>
    </dsp:sp>
    <dsp:sp modelId="{3C61D5F1-B3B6-411E-8A8F-341ECD2DCF6A}">
      <dsp:nvSpPr>
        <dsp:cNvPr id="0" name=""/>
        <dsp:cNvSpPr/>
      </dsp:nvSpPr>
      <dsp:spPr>
        <a:xfrm>
          <a:off x="0" y="4486213"/>
          <a:ext cx="6513603" cy="1392299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/>
            <a:t>(Mineralen, Vitaminen) </a:t>
          </a:r>
          <a:endParaRPr lang="en-US" sz="3500" kern="1200"/>
        </a:p>
      </dsp:txBody>
      <dsp:txXfrm>
        <a:off x="67966" y="4554179"/>
        <a:ext cx="6377671" cy="1256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4687F-A254-4B86-9B3E-05707A48739D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C8E48-B72E-4CB5-BF86-863EC00B3E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475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8E48-B72E-4CB5-BF86-863EC00B3E9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9096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8E48-B72E-4CB5-BF86-863EC00B3E9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506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052A48-E01E-44C5-BBCA-0F719080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14B4E-C7D2-476F-9EE6-70E1C61C8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396D2C-EFCC-4930-A6AC-809F560C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EC40-4C23-4080-A723-950F0C07CD41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C4CDA8-9341-4E48-BAF5-99E4FEEB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FC82B3-BC29-45DD-8D23-A0048FB8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CC29-EF6C-4F87-9369-2DF419950C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784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9BCC8-92C7-4F2A-9E85-F897D3D1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3E1004E-493D-4A3C-A3FB-F94F73ED7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79D0D6-FB9C-4362-A9C9-E7C812A4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EC40-4C23-4080-A723-950F0C07CD41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8C08F8-62C0-4242-9B37-F98ACD8A0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80F82E-130C-4FAC-88AC-33098FED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CC29-EF6C-4F87-9369-2DF419950C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22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59A2D9A-2F55-4819-B906-F1CFA45C9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A7445DA-19D1-4701-871F-657B5B2E2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7F6E3E-DCE3-480C-A0DD-D4F44017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EC40-4C23-4080-A723-950F0C07CD41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49E340-F148-4672-8435-8A5B525E0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01EF56-6F22-4633-A4C7-A6DBD0E02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CC29-EF6C-4F87-9369-2DF419950C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441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837AE-AB39-48C4-B7A5-3B406A9E6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076D0-CF55-405E-80C0-D1AAC905A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4DE3B9-4334-4DC6-9575-490F3350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EC40-4C23-4080-A723-950F0C07CD41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64D872-59D5-49A6-BAFB-38CEC53F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7511CF-31E9-4677-85AB-0725085D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CC29-EF6C-4F87-9369-2DF419950C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249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9F26F-5DA0-40C3-AE4E-C50573838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D9735F-C713-4658-A204-04D9F212B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407151-20A9-428B-B91B-9A147A44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EC40-4C23-4080-A723-950F0C07CD41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C72263-21A3-4C01-9B7D-8F6219D4C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3D89A2-B76E-428F-A729-86AD2678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CC29-EF6C-4F87-9369-2DF419950C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171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2C6D16-457D-4578-A7A2-263A2203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B8E622-A3CB-41E7-973E-C19363396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59469E-0CFB-4475-BCF2-38EAC9BA9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7B35315-9961-4E1D-AE01-C9F6C7912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EC40-4C23-4080-A723-950F0C07CD41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A6E51CA-5A60-453C-B4AC-C28C9EDF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4F57A9-81E0-4766-B624-5AFBC93F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CC29-EF6C-4F87-9369-2DF419950C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7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CADB9-1B76-430F-82D3-2084EF74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97C33E-13B6-4FD0-A2E5-CDF1DCF9B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4D161F-2402-4578-8C64-B14483753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15064A8-98F2-423A-A7FE-A8F0B5CB8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DF5F452-91CD-40CF-A942-9774A76747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CEC8F8E-C064-4E6D-A7D3-19BA4A30F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EC40-4C23-4080-A723-950F0C07CD41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A3A65A0-1E93-4A53-997C-93FEF4E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DBFE1D8-3AE7-4429-888F-6B3DE617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CC29-EF6C-4F87-9369-2DF419950C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884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9F5F80-292E-4726-97D5-1B94348AF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DB41B78-0A13-4396-9839-EE63947A5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EC40-4C23-4080-A723-950F0C07CD41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3AA8792-260D-4C0B-861E-402D4075D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D9AFA2B-63B8-4808-AA64-34CFD9C5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CC29-EF6C-4F87-9369-2DF419950C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948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E0FCAB9-F876-45F9-838D-D06F0D4F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EC40-4C23-4080-A723-950F0C07CD41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C049BF8-1018-4489-8113-00CA1073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8D0CAD7-F5AE-4524-87D1-69FE4679B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CC29-EF6C-4F87-9369-2DF419950C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89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F6C08-41B2-4566-9B65-2B41C8D2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146DBB-16C0-41CF-955B-4AE955622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AD3B145-5056-4E12-9F4D-0C1567C42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03673A-1340-47E9-894F-CFF00F39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EC40-4C23-4080-A723-950F0C07CD41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C9085C6-8C9F-45CA-9B9A-0338D911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05DC3C-3074-4D36-8F69-6D4BBD498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CC29-EF6C-4F87-9369-2DF419950C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901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298D6-3B66-4E6E-ACF6-4BA7D02C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D3DEB2C-DA79-4136-AC29-EAB1EA48B1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EBADD3-AE4F-428F-94E2-CB4F33B82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49F90C-0A9F-4709-B960-C2DEA3C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EC40-4C23-4080-A723-950F0C07CD41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C173D28-8993-4CB1-B30E-83D5A3FE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5A54F0-5680-49F9-AABF-4CBB8B27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CC29-EF6C-4F87-9369-2DF419950C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110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6058C44-2E56-4ABF-B21C-25F3C42EB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468301-02F4-4A32-B6A9-BC20A16A0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96BF40-30E5-4574-AEED-54A813D6C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0EC40-4C23-4080-A723-950F0C07CD41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E18384-8137-461E-851A-467492D89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376EB9-2FC3-427A-9FF0-3301A5558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BCC29-EF6C-4F87-9369-2DF419950C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34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DE2602-600D-44DA-8E0C-23C3E1F33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73" y="4756638"/>
            <a:ext cx="11139854" cy="930447"/>
          </a:xfrm>
        </p:spPr>
        <p:txBody>
          <a:bodyPr>
            <a:normAutofit/>
          </a:bodyPr>
          <a:lstStyle/>
          <a:p>
            <a:r>
              <a:rPr lang="nl-NL" sz="5400">
                <a:solidFill>
                  <a:srgbClr val="FFFFFF"/>
                </a:solidFill>
              </a:rPr>
              <a:t>Spijsvertering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CBF079-A9CD-42AA-AB2D-92BD16E7D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15698"/>
            <a:ext cx="9144000" cy="420001"/>
          </a:xfrm>
        </p:spPr>
        <p:txBody>
          <a:bodyPr>
            <a:normAutofit/>
          </a:bodyPr>
          <a:lstStyle/>
          <a:p>
            <a:endParaRPr lang="nl-NL" sz="2000">
              <a:solidFill>
                <a:srgbClr val="E7E6E6"/>
              </a:solidFill>
            </a:endParaRPr>
          </a:p>
        </p:txBody>
      </p:sp>
      <p:pic>
        <p:nvPicPr>
          <p:cNvPr id="1026" name="Picture 2" descr="fox body GIF by Animation Domination High-Def">
            <a:extLst>
              <a:ext uri="{FF2B5EF4-FFF2-40B4-BE49-F238E27FC236}">
                <a16:creationId xmlns:a16="http://schemas.microsoft.com/office/drawing/2014/main" id="{04838C3C-C655-4015-8634-4C93A56C72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632" y="307731"/>
            <a:ext cx="399763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424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2EF814-4CB5-4F28-BF58-17D3366B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nl-NL" sz="2600">
                <a:solidFill>
                  <a:srgbClr val="FFFFFF"/>
                </a:solidFill>
              </a:rPr>
              <a:t>Mondholte (Cavum Oris)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1CDC43F6-3E90-460A-B174-DF6B01BE00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4891987"/>
              </p:ext>
            </p:extLst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8816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9EAAB0-1246-48B2-98AE-DF6717C70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4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l-NL" dirty="0">
                <a:solidFill>
                  <a:schemeClr val="accent1"/>
                </a:solidFill>
              </a:rPr>
              <a:t>De tong van de kat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D26E78-6522-4775-8765-8697E2081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320040"/>
            <a:ext cx="6377769" cy="4930246"/>
          </a:xfrm>
        </p:spPr>
        <p:txBody>
          <a:bodyPr anchor="ctr">
            <a:normAutofit/>
          </a:bodyPr>
          <a:lstStyle/>
          <a:p>
            <a:r>
              <a:rPr lang="nl-NL" b="1" dirty="0"/>
              <a:t>Papillen </a:t>
            </a:r>
          </a:p>
          <a:p>
            <a:r>
              <a:rPr lang="nl-NL" b="1" dirty="0"/>
              <a:t>Voedsel wordt bewogen</a:t>
            </a:r>
          </a:p>
          <a:p>
            <a:r>
              <a:rPr lang="nl-NL" b="1" dirty="0"/>
              <a:t>Fijn raspen van voedsel</a:t>
            </a:r>
          </a:p>
        </p:txBody>
      </p:sp>
      <p:pic>
        <p:nvPicPr>
          <p:cNvPr id="6150" name="Picture 6" descr="Afbeeldingsresultaat voor cat tongue anatomy">
            <a:extLst>
              <a:ext uri="{FF2B5EF4-FFF2-40B4-BE49-F238E27FC236}">
                <a16:creationId xmlns:a16="http://schemas.microsoft.com/office/drawing/2014/main" id="{57B0187C-FC47-4289-979C-B500BF9CF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32" y="3719111"/>
            <a:ext cx="3656365" cy="248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08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2C432F-37AE-40FE-BA65-BBA61A81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Speekselklieren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888C5531-D117-4084-943C-DA7F713FDE60}"/>
              </a:ext>
            </a:extLst>
          </p:cNvPr>
          <p:cNvSpPr txBox="1"/>
          <p:nvPr/>
        </p:nvSpPr>
        <p:spPr>
          <a:xfrm>
            <a:off x="321733" y="2834809"/>
            <a:ext cx="4092951" cy="30420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</a:rPr>
              <a:t>Afvoer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buisje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naar</a:t>
            </a:r>
            <a:r>
              <a:rPr lang="en-US" sz="2400" b="1" dirty="0">
                <a:solidFill>
                  <a:schemeClr val="bg1"/>
                </a:solidFill>
              </a:rPr>
              <a:t> de </a:t>
            </a:r>
            <a:r>
              <a:rPr lang="en-US" sz="2400" b="1" dirty="0" err="1">
                <a:solidFill>
                  <a:schemeClr val="bg1"/>
                </a:solidFill>
              </a:rPr>
              <a:t>mond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</a:rPr>
              <a:t>Voelbaar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als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stevige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bobbels</a:t>
            </a:r>
            <a:endParaRPr lang="en-US" sz="24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</a:rPr>
              <a:t>Maakt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voedsel</a:t>
            </a:r>
            <a:r>
              <a:rPr lang="en-US" sz="2400" b="1" dirty="0">
                <a:solidFill>
                  <a:schemeClr val="bg1"/>
                </a:solidFill>
              </a:rPr>
              <a:t> glad </a:t>
            </a:r>
            <a:r>
              <a:rPr lang="en-US" sz="2400" b="1" dirty="0" err="1">
                <a:solidFill>
                  <a:schemeClr val="bg1"/>
                </a:solidFill>
              </a:rPr>
              <a:t>en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vochtig</a:t>
            </a:r>
            <a:endParaRPr lang="en-US" sz="24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Grote </a:t>
            </a:r>
            <a:r>
              <a:rPr lang="en-US" sz="2400" b="1" dirty="0" err="1">
                <a:solidFill>
                  <a:schemeClr val="bg1"/>
                </a:solidFill>
              </a:rPr>
              <a:t>hond</a:t>
            </a:r>
            <a:r>
              <a:rPr lang="en-US" sz="2400" b="1" dirty="0">
                <a:solidFill>
                  <a:schemeClr val="bg1"/>
                </a:solidFill>
              </a:rPr>
              <a:t> = 7 liter per </a:t>
            </a:r>
            <a:r>
              <a:rPr lang="en-US" sz="2400" b="1" dirty="0" err="1">
                <a:solidFill>
                  <a:schemeClr val="bg1"/>
                </a:solidFill>
              </a:rPr>
              <a:t>dag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83A7FA1-76AC-4BAE-9068-73E70C8CB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63" t="31824" r="50000" b="20666"/>
          <a:stretch/>
        </p:blipFill>
        <p:spPr>
          <a:xfrm>
            <a:off x="5212634" y="467256"/>
            <a:ext cx="6524383" cy="57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90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A5F72C-945A-4DF2-9294-D02CA305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l-NL" sz="4100" dirty="0">
                <a:solidFill>
                  <a:schemeClr val="accent1"/>
                </a:solidFill>
              </a:rPr>
              <a:t>Speekselklieren van planten eters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A145E-AEA6-4D98-95D9-074BCF165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747" y="0"/>
            <a:ext cx="6377769" cy="4930246"/>
          </a:xfrm>
        </p:spPr>
        <p:txBody>
          <a:bodyPr anchor="ctr">
            <a:normAutofit/>
          </a:bodyPr>
          <a:lstStyle/>
          <a:p>
            <a:r>
              <a:rPr lang="nl-NL" sz="2400" dirty="0"/>
              <a:t>Afbrekende enzymen</a:t>
            </a: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7" name="Picture 2" descr="saliva GIF">
            <a:extLst>
              <a:ext uri="{FF2B5EF4-FFF2-40B4-BE49-F238E27FC236}">
                <a16:creationId xmlns:a16="http://schemas.microsoft.com/office/drawing/2014/main" id="{C59A3217-64E6-4D1C-B2FE-F6AB3C72B4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452" y="2854411"/>
            <a:ext cx="5067975" cy="287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171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0AEC0F-C983-4525-A5CB-6016CE0C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Keelholte (Pharynx)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9D5557-5D58-489B-A812-20993F5D3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404295" cy="3042099"/>
          </a:xfrm>
        </p:spPr>
        <p:txBody>
          <a:bodyPr anchor="t">
            <a:norm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Ademhalingsapparaat en spijsverteringsapparaat kruisen</a:t>
            </a:r>
          </a:p>
          <a:p>
            <a:r>
              <a:rPr lang="nl-NL" b="1" dirty="0">
                <a:solidFill>
                  <a:schemeClr val="bg1"/>
                </a:solidFill>
              </a:rPr>
              <a:t>Samentrekkende spieren</a:t>
            </a:r>
          </a:p>
          <a:p>
            <a:r>
              <a:rPr lang="nl-NL" b="1" dirty="0">
                <a:solidFill>
                  <a:schemeClr val="bg1"/>
                </a:solidFill>
              </a:rPr>
              <a:t>Afsluiten luchtpijp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8E131D9-DCE3-4000-95BB-79F180A63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6" t="39407" r="49211" b="21739"/>
          <a:stretch/>
        </p:blipFill>
        <p:spPr>
          <a:xfrm>
            <a:off x="5203767" y="934696"/>
            <a:ext cx="6542117" cy="48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3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339333-621A-4209-9202-0745F8B4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Slikken is een reflex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25BEEC-0FB7-4A6E-9744-0E5C6782F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Geen bewuste controle</a:t>
            </a:r>
          </a:p>
          <a:p>
            <a:r>
              <a:rPr lang="nl-NL" sz="3600" b="1" dirty="0">
                <a:solidFill>
                  <a:schemeClr val="bg1"/>
                </a:solidFill>
              </a:rPr>
              <a:t>Handig bij het geven van medicatie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AB13D149-DCFF-44AE-9E90-BB6A17E58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7" t="28168" r="45289" b="41369"/>
          <a:stretch/>
        </p:blipFill>
        <p:spPr>
          <a:xfrm>
            <a:off x="5203767" y="1758300"/>
            <a:ext cx="6542117" cy="318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2FCD4B-3364-4A5F-96ED-14E9C207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4" y="320040"/>
            <a:ext cx="3299456" cy="3286847"/>
          </a:xfrm>
        </p:spPr>
        <p:txBody>
          <a:bodyPr>
            <a:normAutofit/>
          </a:bodyPr>
          <a:lstStyle/>
          <a:p>
            <a:pPr algn="r"/>
            <a:r>
              <a:rPr lang="nl-NL" dirty="0">
                <a:solidFill>
                  <a:schemeClr val="accent1"/>
                </a:solidFill>
              </a:rPr>
              <a:t>Slokdarm (Oesophagus)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ED4F56-2BF7-4709-80C1-526A5DA1D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l-NL" sz="3200" b="1" dirty="0"/>
              <a:t>Lange dunne buis</a:t>
            </a:r>
          </a:p>
          <a:p>
            <a:r>
              <a:rPr lang="nl-NL" sz="3200" b="1" dirty="0"/>
              <a:t>Bovenkant sluit aan op de keelholte</a:t>
            </a:r>
          </a:p>
          <a:p>
            <a:r>
              <a:rPr lang="nl-NL" sz="3200" b="1" dirty="0"/>
              <a:t>Onderkant sluit aan op de maag</a:t>
            </a:r>
          </a:p>
          <a:p>
            <a:r>
              <a:rPr lang="nl-NL" sz="3200" b="1" dirty="0"/>
              <a:t>Tussen de longen </a:t>
            </a:r>
          </a:p>
          <a:p>
            <a:endParaRPr lang="nl-NL" sz="3200" b="1" dirty="0"/>
          </a:p>
          <a:p>
            <a:r>
              <a:rPr lang="nl-NL" sz="3200" b="1" dirty="0"/>
              <a:t>Peristaltische bewegingen = Opeenvolging van spiercontracties </a:t>
            </a:r>
          </a:p>
          <a:p>
            <a:r>
              <a:rPr lang="nl-NL" sz="3200" b="1" dirty="0"/>
              <a:t>Voedsel wordt omlaag geduwd </a:t>
            </a:r>
          </a:p>
        </p:txBody>
      </p:sp>
      <p:pic>
        <p:nvPicPr>
          <p:cNvPr id="7" name="Picture 2" descr="swallowing x ray GIF">
            <a:extLst>
              <a:ext uri="{FF2B5EF4-FFF2-40B4-BE49-F238E27FC236}">
                <a16:creationId xmlns:a16="http://schemas.microsoft.com/office/drawing/2014/main" id="{FFAD0874-64C8-4B55-91A0-0617263BE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" y="3270885"/>
            <a:ext cx="4350628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070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1B8E9A-B12A-478A-A225-71D66FDC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Maag (Gaster)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95372B-5550-40F5-B23E-1B87F6F65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397989"/>
            <a:ext cx="3363974" cy="3816544"/>
          </a:xfrm>
        </p:spPr>
        <p:txBody>
          <a:bodyPr>
            <a:normAutofit lnSpcReduction="10000"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Zakvormig orgaan</a:t>
            </a:r>
          </a:p>
          <a:p>
            <a:r>
              <a:rPr lang="nl-NL" sz="2400" b="1" dirty="0">
                <a:solidFill>
                  <a:schemeClr val="bg1"/>
                </a:solidFill>
              </a:rPr>
              <a:t>Spieren</a:t>
            </a:r>
          </a:p>
          <a:p>
            <a:r>
              <a:rPr lang="nl-NL" sz="2400" b="1" dirty="0">
                <a:solidFill>
                  <a:schemeClr val="bg1"/>
                </a:solidFill>
              </a:rPr>
              <a:t>Ingang en uitgang</a:t>
            </a:r>
          </a:p>
          <a:p>
            <a:endParaRPr lang="nl-NL" sz="24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Maag slijmvlies beschermt de maag tegen maagsappen</a:t>
            </a:r>
          </a:p>
          <a:p>
            <a:r>
              <a:rPr lang="nl-NL" sz="2400" b="1" dirty="0">
                <a:solidFill>
                  <a:schemeClr val="bg1"/>
                </a:solidFill>
              </a:rPr>
              <a:t>Kliercellen</a:t>
            </a:r>
          </a:p>
          <a:p>
            <a:r>
              <a:rPr lang="nl-NL" sz="2400" b="1" dirty="0" err="1">
                <a:solidFill>
                  <a:schemeClr val="bg1"/>
                </a:solidFill>
              </a:rPr>
              <a:t>Zout-Zuur</a:t>
            </a:r>
            <a:r>
              <a:rPr lang="nl-NL" sz="2400" b="1" dirty="0">
                <a:solidFill>
                  <a:schemeClr val="bg1"/>
                </a:solidFill>
              </a:rPr>
              <a:t> voor vertering</a:t>
            </a:r>
          </a:p>
          <a:p>
            <a:pPr marL="0" indent="0">
              <a:buNone/>
            </a:pPr>
            <a:endParaRPr lang="nl-NL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igestion GIF by ARTEfr">
            <a:extLst>
              <a:ext uri="{FF2B5EF4-FFF2-40B4-BE49-F238E27FC236}">
                <a16:creationId xmlns:a16="http://schemas.microsoft.com/office/drawing/2014/main" id="{B3AAB820-3F59-4F53-938A-8FB603579F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594169"/>
            <a:ext cx="6250769" cy="350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071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E99434-A158-4F8D-86AF-DE328F21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nl-NL" dirty="0"/>
              <a:t>Vertering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712E7E0B-A1B5-4695-9DCB-91FBEBAB9D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060805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3943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A24AEC-6075-496F-BF0C-CCE434625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De maag van een hond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674052-2EE4-4F2A-A4CC-A7F3351A5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Middelgrote hond</a:t>
            </a:r>
          </a:p>
          <a:p>
            <a:r>
              <a:rPr lang="nl-NL" b="1" dirty="0">
                <a:solidFill>
                  <a:schemeClr val="bg1"/>
                </a:solidFill>
              </a:rPr>
              <a:t>4 liter (Groot)</a:t>
            </a:r>
          </a:p>
          <a:p>
            <a:endParaRPr lang="nl-NL" b="1" dirty="0">
              <a:solidFill>
                <a:schemeClr val="bg1"/>
              </a:solidFill>
            </a:endParaRPr>
          </a:p>
          <a:p>
            <a:r>
              <a:rPr lang="nl-NL" b="1" dirty="0">
                <a:solidFill>
                  <a:schemeClr val="bg1"/>
                </a:solidFill>
              </a:rPr>
              <a:t>Voedselconcurrentie voor domesticatie</a:t>
            </a:r>
          </a:p>
          <a:p>
            <a:r>
              <a:rPr lang="nl-NL" b="1" dirty="0">
                <a:solidFill>
                  <a:schemeClr val="bg1"/>
                </a:solidFill>
              </a:rPr>
              <a:t>Opportunistische eters</a:t>
            </a:r>
          </a:p>
        </p:txBody>
      </p:sp>
      <p:pic>
        <p:nvPicPr>
          <p:cNvPr id="10242" name="Picture 2" descr="Afbeeldingsresultaat voor dog stomach">
            <a:extLst>
              <a:ext uri="{FF2B5EF4-FFF2-40B4-BE49-F238E27FC236}">
                <a16:creationId xmlns:a16="http://schemas.microsoft.com/office/drawing/2014/main" id="{F821EDB8-E085-4746-9C52-8440995A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05" y="467256"/>
            <a:ext cx="5766440" cy="576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443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4AA4CB-240C-4335-83FF-6A181642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chemeClr val="accent1"/>
                </a:solidFill>
              </a:rPr>
              <a:t>Leerdoelen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9E8F5B-0566-424F-8947-35B0AB367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l-NL" sz="3200" b="1" dirty="0"/>
              <a:t>Onderdelen van spijsverteringsstelsel benoemen</a:t>
            </a:r>
          </a:p>
          <a:p>
            <a:r>
              <a:rPr lang="nl-NL" sz="3200" b="1" dirty="0"/>
              <a:t>Globale functie van organen omschrijven</a:t>
            </a:r>
          </a:p>
        </p:txBody>
      </p:sp>
    </p:spTree>
    <p:extLst>
      <p:ext uri="{BB962C8B-B14F-4D97-AF65-F5344CB8AC3E}">
        <p14:creationId xmlns:p14="http://schemas.microsoft.com/office/powerpoint/2010/main" val="936680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B3B63A-E338-4C85-8E26-91DF4D60B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Darmen (</a:t>
            </a:r>
            <a:r>
              <a:rPr lang="nl-NL" sz="3600" b="1" dirty="0" err="1">
                <a:solidFill>
                  <a:schemeClr val="bg1"/>
                </a:solidFill>
              </a:rPr>
              <a:t>Intestinum</a:t>
            </a:r>
            <a:r>
              <a:rPr lang="nl-NL" sz="3600" b="1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CBE549-E8B6-46B6-8BD2-A783FE96D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nl-NL" sz="24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Diersoort bepaald darmlengte</a:t>
            </a:r>
          </a:p>
          <a:p>
            <a:endParaRPr lang="nl-NL" sz="24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Wie zou een langere darm hebben? Planten eters of vlees eters? Waarom? </a:t>
            </a:r>
          </a:p>
        </p:txBody>
      </p:sp>
      <p:pic>
        <p:nvPicPr>
          <p:cNvPr id="4" name="Picture 2" descr="Afbeeldingsresultaat voor darmen anatomie">
            <a:extLst>
              <a:ext uri="{FF2B5EF4-FFF2-40B4-BE49-F238E27FC236}">
                <a16:creationId xmlns:a16="http://schemas.microsoft.com/office/drawing/2014/main" id="{5AFFE8A3-C383-439D-81BB-5D4152FD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67" y="602787"/>
            <a:ext cx="6542117" cy="549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28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erelateerde afbeelding">
            <a:extLst>
              <a:ext uri="{FF2B5EF4-FFF2-40B4-BE49-F238E27FC236}">
                <a16:creationId xmlns:a16="http://schemas.microsoft.com/office/drawing/2014/main" id="{3CB114DB-6316-4FC8-92D0-01D0E1D42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47EC31-B9CB-45D6-A118-3CE61D60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Hond vs. Geit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290823-4F6E-4077-8F9F-88E2201B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nl-NL" sz="3200" b="1" dirty="0"/>
              <a:t>Zelfde format</a:t>
            </a:r>
          </a:p>
          <a:p>
            <a:r>
              <a:rPr lang="nl-NL" sz="3200" b="1" dirty="0"/>
              <a:t>Hond: 5 meter</a:t>
            </a:r>
          </a:p>
          <a:p>
            <a:r>
              <a:rPr lang="nl-NL" sz="3200" b="1" dirty="0"/>
              <a:t>Geit: 40 meter</a:t>
            </a:r>
          </a:p>
        </p:txBody>
      </p:sp>
    </p:spTree>
    <p:extLst>
      <p:ext uri="{BB962C8B-B14F-4D97-AF65-F5344CB8AC3E}">
        <p14:creationId xmlns:p14="http://schemas.microsoft.com/office/powerpoint/2010/main" val="320064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01A2B1-960C-4FC7-ADB9-26D8BF08C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Micro organismen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4F62CA-FA6E-47E0-87BE-E269729B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Darmflora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Goed aardige bacteriën 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Helpen met vertering en opname</a:t>
            </a:r>
          </a:p>
        </p:txBody>
      </p:sp>
      <p:pic>
        <p:nvPicPr>
          <p:cNvPr id="11266" name="Picture 2" descr="bacteria gut GIF by Massive Science">
            <a:extLst>
              <a:ext uri="{FF2B5EF4-FFF2-40B4-BE49-F238E27FC236}">
                <a16:creationId xmlns:a16="http://schemas.microsoft.com/office/drawing/2014/main" id="{08E95D62-3FCD-4899-93AF-EEA3381A0D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67" y="1174332"/>
            <a:ext cx="6542117" cy="435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00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87CC10-E976-427D-B114-655F1A403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Dunne darm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9CB317-5DD7-4B74-A19A-613401331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Twaalfvingerige darm</a:t>
            </a:r>
          </a:p>
          <a:p>
            <a:r>
              <a:rPr lang="nl-NL" sz="3600" b="1" dirty="0">
                <a:solidFill>
                  <a:schemeClr val="bg1"/>
                </a:solidFill>
              </a:rPr>
              <a:t>Nuchtere darm</a:t>
            </a:r>
          </a:p>
          <a:p>
            <a:r>
              <a:rPr lang="nl-NL" sz="3600" b="1" dirty="0">
                <a:solidFill>
                  <a:schemeClr val="bg1"/>
                </a:solidFill>
              </a:rPr>
              <a:t>Kronkeldarm</a:t>
            </a:r>
          </a:p>
        </p:txBody>
      </p:sp>
      <p:pic>
        <p:nvPicPr>
          <p:cNvPr id="13316" name="Picture 4" descr="Spijsverteringsstelsel, darmen">
            <a:extLst>
              <a:ext uri="{FF2B5EF4-FFF2-40B4-BE49-F238E27FC236}">
                <a16:creationId xmlns:a16="http://schemas.microsoft.com/office/drawing/2014/main" id="{8B2FAB85-FC80-43BE-915C-6C6C7EEBD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67" r="55934"/>
          <a:stretch/>
        </p:blipFill>
        <p:spPr bwMode="auto">
          <a:xfrm>
            <a:off x="5001201" y="1442124"/>
            <a:ext cx="6250769" cy="466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225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97C383-0515-4A07-8410-7FB984223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Dunne darm taken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C855433-0F34-49FD-BFB7-7387FA7A98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62529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0197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97D913-E8CF-4401-A809-27F1B478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Resorberen van voedsel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7CDF1BB9-18DF-4488-8055-8D632A0EAB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81238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6408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2DDD03-50BF-4EEE-AAA0-5EF8C92E9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Dwarsdoorsnee dunne darm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AED63A1-01A9-4F51-AF77-E93C4DD1A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81" t="33539" r="52977" b="33460"/>
          <a:stretch/>
        </p:blipFill>
        <p:spPr>
          <a:xfrm>
            <a:off x="5153822" y="1003971"/>
            <a:ext cx="6553545" cy="4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79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771F64-CDC0-4AD0-BFF0-EAEEDE3FF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Opname moleculen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0D5794-B24C-4A4F-9213-FC9C200A5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Plooien in de darm = Darmvlokken</a:t>
            </a:r>
          </a:p>
          <a:p>
            <a:r>
              <a:rPr lang="nl-NL" sz="2000">
                <a:solidFill>
                  <a:schemeClr val="bg1"/>
                </a:solidFill>
              </a:rPr>
              <a:t>Grotere oppervlakte = Meer opname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21A91E-4C88-45FA-9053-83C17FE0B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33405" r="63871" b="23154"/>
          <a:stretch/>
        </p:blipFill>
        <p:spPr>
          <a:xfrm>
            <a:off x="5530579" y="643467"/>
            <a:ext cx="5785137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7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A856C-2362-4E73-8265-001109463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Dikke darm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BB7C8E-0184-496F-BA09-7EFA04987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749238" cy="3852403"/>
          </a:xfrm>
        </p:spPr>
        <p:txBody>
          <a:bodyPr>
            <a:normAutofit lnSpcReduction="10000"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Voedsel bestaat nu uit een:</a:t>
            </a:r>
          </a:p>
          <a:p>
            <a:r>
              <a:rPr lang="nl-NL" sz="2400" b="1" dirty="0">
                <a:solidFill>
                  <a:schemeClr val="bg1"/>
                </a:solidFill>
              </a:rPr>
              <a:t>Veel water bevattende brij </a:t>
            </a:r>
          </a:p>
          <a:p>
            <a:endParaRPr lang="nl-NL" sz="24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Water wordt uit de ontlasting opgenomen</a:t>
            </a:r>
          </a:p>
          <a:p>
            <a:r>
              <a:rPr lang="nl-NL" sz="2400" b="1" dirty="0">
                <a:solidFill>
                  <a:schemeClr val="bg1"/>
                </a:solidFill>
              </a:rPr>
              <a:t>Darmflora zorgt voor verdere vertering</a:t>
            </a:r>
          </a:p>
          <a:p>
            <a:r>
              <a:rPr lang="nl-NL" sz="2400" b="1" dirty="0">
                <a:solidFill>
                  <a:schemeClr val="bg1"/>
                </a:solidFill>
              </a:rPr>
              <a:t>Vitamine B en K </a:t>
            </a:r>
          </a:p>
        </p:txBody>
      </p:sp>
      <p:pic>
        <p:nvPicPr>
          <p:cNvPr id="14340" name="Picture 4" descr="Gerelateerde afbeelding">
            <a:extLst>
              <a:ext uri="{FF2B5EF4-FFF2-40B4-BE49-F238E27FC236}">
                <a16:creationId xmlns:a16="http://schemas.microsoft.com/office/drawing/2014/main" id="{2AE3E02F-AF4A-4A0A-9B16-D0B421DB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72" y="643467"/>
            <a:ext cx="5989150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66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CDD31F-8630-4D9C-99CB-5FAF75037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4800" b="1" dirty="0" err="1">
                <a:solidFill>
                  <a:schemeClr val="bg1"/>
                </a:solidFill>
              </a:rPr>
              <a:t>Caecum</a:t>
            </a:r>
            <a:endParaRPr lang="nl-NL" sz="4800" b="1" dirty="0">
              <a:solidFill>
                <a:schemeClr val="bg1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DF85D6-FD5D-43C6-96E9-9CA8C4588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398882"/>
          </a:xfrm>
        </p:spPr>
        <p:txBody>
          <a:bodyPr anchor="t">
            <a:norm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Blinde darm</a:t>
            </a:r>
          </a:p>
          <a:p>
            <a:r>
              <a:rPr lang="nl-NL" sz="2400" b="1" dirty="0">
                <a:solidFill>
                  <a:schemeClr val="bg1"/>
                </a:solidFill>
              </a:rPr>
              <a:t>Niet van belang bij honden en katten</a:t>
            </a:r>
          </a:p>
          <a:p>
            <a:endParaRPr lang="nl-NL" sz="24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Van levensbelang bij paarden </a:t>
            </a:r>
          </a:p>
          <a:p>
            <a:r>
              <a:rPr lang="nl-NL" sz="2400" b="1" dirty="0">
                <a:solidFill>
                  <a:schemeClr val="bg1"/>
                </a:solidFill>
              </a:rPr>
              <a:t>Vertering van harde plantaardige voeding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Gerelateerde afbeelding">
            <a:extLst>
              <a:ext uri="{FF2B5EF4-FFF2-40B4-BE49-F238E27FC236}">
                <a16:creationId xmlns:a16="http://schemas.microsoft.com/office/drawing/2014/main" id="{ABE66712-8E6C-4967-AD3C-860CF6604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 t="17023" r="16679" b="4382"/>
          <a:stretch/>
        </p:blipFill>
        <p:spPr bwMode="auto">
          <a:xfrm>
            <a:off x="5186289" y="872776"/>
            <a:ext cx="6620273" cy="465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77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57F6F-3D49-4352-8E5F-FA9B49FC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Functie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DCC5E93B-D29C-487F-B391-3C80B48CB5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47501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2303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AFC709-6BED-4878-97BC-2AB76136E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3600" b="1" dirty="0">
                <a:solidFill>
                  <a:schemeClr val="bg1"/>
                </a:solidFill>
              </a:rPr>
              <a:t>Ontlasting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F2CA7D-C09F-4457-A1DA-C99407C3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731308" cy="3726897"/>
          </a:xfrm>
        </p:spPr>
        <p:txBody>
          <a:bodyPr>
            <a:normAutofit fontScale="92500" lnSpcReduction="20000"/>
          </a:bodyPr>
          <a:lstStyle/>
          <a:p>
            <a:r>
              <a:rPr lang="nl-NL" sz="2600" b="1" dirty="0">
                <a:solidFill>
                  <a:schemeClr val="bg1"/>
                </a:solidFill>
              </a:rPr>
              <a:t>Rectum: laatste deel dikke darm</a:t>
            </a:r>
          </a:p>
          <a:p>
            <a:r>
              <a:rPr lang="nl-NL" sz="2600" b="1" dirty="0">
                <a:solidFill>
                  <a:schemeClr val="bg1"/>
                </a:solidFill>
              </a:rPr>
              <a:t>Feces bestaan uit onverteerbare resten</a:t>
            </a:r>
          </a:p>
          <a:p>
            <a:endParaRPr lang="nl-NL" sz="2600" b="1" dirty="0">
              <a:solidFill>
                <a:schemeClr val="bg1"/>
              </a:solidFill>
            </a:endParaRPr>
          </a:p>
          <a:p>
            <a:r>
              <a:rPr lang="nl-NL" sz="2600" b="1" dirty="0">
                <a:solidFill>
                  <a:schemeClr val="bg1"/>
                </a:solidFill>
              </a:rPr>
              <a:t>Resten voer</a:t>
            </a:r>
          </a:p>
          <a:p>
            <a:r>
              <a:rPr lang="nl-NL" sz="2600" b="1" dirty="0">
                <a:solidFill>
                  <a:schemeClr val="bg1"/>
                </a:solidFill>
              </a:rPr>
              <a:t>Afgestorven darmcellen </a:t>
            </a:r>
          </a:p>
          <a:p>
            <a:r>
              <a:rPr lang="nl-NL" sz="2600" b="1" dirty="0">
                <a:solidFill>
                  <a:schemeClr val="bg1"/>
                </a:solidFill>
              </a:rPr>
              <a:t>Overgebleven verteringssappen</a:t>
            </a:r>
          </a:p>
          <a:p>
            <a:r>
              <a:rPr lang="nl-NL" sz="2600" b="1" dirty="0">
                <a:solidFill>
                  <a:schemeClr val="bg1"/>
                </a:solidFill>
              </a:rPr>
              <a:t>Bacteriën</a:t>
            </a:r>
          </a:p>
          <a:p>
            <a:endParaRPr lang="nl-NL" sz="17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Afbeeldingsresultaat voor rectum anatomy">
            <a:extLst>
              <a:ext uri="{FF2B5EF4-FFF2-40B4-BE49-F238E27FC236}">
                <a16:creationId xmlns:a16="http://schemas.microsoft.com/office/drawing/2014/main" id="{0E56ABC5-5ECC-4DFB-B43B-0C2BD7AED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811" y="643467"/>
            <a:ext cx="5396673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655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FB9AE6-1887-4600-809C-F30C9893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Lever (Hepar)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BF3E4E-B1FA-45B6-A7F9-053636140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Productie verteringssappen</a:t>
            </a:r>
          </a:p>
          <a:p>
            <a:r>
              <a:rPr lang="nl-NL" sz="2000" dirty="0">
                <a:solidFill>
                  <a:schemeClr val="bg1"/>
                </a:solidFill>
              </a:rPr>
              <a:t>Levercellen = levereilandjes/lobben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Gerelateerde afbeelding">
            <a:extLst>
              <a:ext uri="{FF2B5EF4-FFF2-40B4-BE49-F238E27FC236}">
                <a16:creationId xmlns:a16="http://schemas.microsoft.com/office/drawing/2014/main" id="{5D28D257-595C-4565-A5C6-F63CD8791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67" y="886279"/>
            <a:ext cx="6542117" cy="492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738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0F9037-A5C9-4047-931A-FE02F6FC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Galblaas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DA8962-5DCC-480C-B119-5962F4FA5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Gal wordt in de lever gevormd</a:t>
            </a:r>
          </a:p>
          <a:p>
            <a:r>
              <a:rPr lang="nl-NL" sz="2000">
                <a:solidFill>
                  <a:schemeClr val="bg1"/>
                </a:solidFill>
              </a:rPr>
              <a:t>Via een buisje naar de galblaas</a:t>
            </a:r>
          </a:p>
          <a:p>
            <a:r>
              <a:rPr lang="nl-NL" sz="2000">
                <a:solidFill>
                  <a:schemeClr val="bg1"/>
                </a:solidFill>
              </a:rPr>
              <a:t>Afbraak van vetten</a:t>
            </a:r>
          </a:p>
          <a:p>
            <a:r>
              <a:rPr lang="nl-NL" sz="2000">
                <a:solidFill>
                  <a:schemeClr val="bg1"/>
                </a:solidFill>
              </a:rPr>
              <a:t>Via de galblaas naar de dunne darm</a:t>
            </a:r>
          </a:p>
          <a:p>
            <a:endParaRPr lang="nl-NL" sz="2000">
              <a:solidFill>
                <a:schemeClr val="bg1"/>
              </a:solidFill>
            </a:endParaRPr>
          </a:p>
        </p:txBody>
      </p:sp>
      <p:pic>
        <p:nvPicPr>
          <p:cNvPr id="4098" name="Picture 2" descr="Afbeeldingsresultaat voor galblaas">
            <a:extLst>
              <a:ext uri="{FF2B5EF4-FFF2-40B4-BE49-F238E27FC236}">
                <a16:creationId xmlns:a16="http://schemas.microsoft.com/office/drawing/2014/main" id="{E4555EC4-6A8B-4821-A3BA-CEB2FA633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67" y="1167044"/>
            <a:ext cx="6542117" cy="43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51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3DCF1-2F68-4914-AE8D-08CB86DA1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/>
              <a:t>Taken lever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DF65A9-DD64-496C-9017-CC47043D1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l-NL" sz="1800"/>
              <a:t>Onschadelijk maken van ongewenste stoffen</a:t>
            </a:r>
          </a:p>
          <a:p>
            <a:r>
              <a:rPr lang="nl-NL" sz="1800"/>
              <a:t>Opslag nuttige stoffen</a:t>
            </a:r>
          </a:p>
          <a:p>
            <a:pPr marL="0" indent="0">
              <a:buNone/>
            </a:pPr>
            <a:r>
              <a:rPr lang="nl-NL" sz="1800"/>
              <a:t>- Glucose, vet en bloed.</a:t>
            </a:r>
          </a:p>
          <a:p>
            <a:r>
              <a:rPr lang="nl-NL" sz="1800"/>
              <a:t>Aanmaak nuttige stoffen</a:t>
            </a:r>
          </a:p>
          <a:p>
            <a:pPr>
              <a:buFontTx/>
              <a:buChar char="-"/>
            </a:pPr>
            <a:r>
              <a:rPr lang="nl-NL" sz="1800"/>
              <a:t>Vitamine C + K</a:t>
            </a:r>
          </a:p>
          <a:p>
            <a:pPr>
              <a:buFontTx/>
              <a:buChar char="-"/>
            </a:pPr>
            <a:r>
              <a:rPr lang="nl-NL" sz="1800"/>
              <a:t>Vetten</a:t>
            </a:r>
          </a:p>
          <a:p>
            <a:pPr>
              <a:buFontTx/>
              <a:buChar char="-"/>
            </a:pPr>
            <a:r>
              <a:rPr lang="nl-NL" sz="1800"/>
              <a:t>Eiwitten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Gerelateerde afbeelding">
            <a:extLst>
              <a:ext uri="{FF2B5EF4-FFF2-40B4-BE49-F238E27FC236}">
                <a16:creationId xmlns:a16="http://schemas.microsoft.com/office/drawing/2014/main" id="{D7E06283-5B0A-43CA-992E-706E86D83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057" y="1195263"/>
            <a:ext cx="3796790" cy="269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5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92968-B0CD-4803-AC6E-74C8FD0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nl-NL" dirty="0"/>
              <a:t>Alvleesklier (Pancreas)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B788C4-3672-440B-85A9-7FFA794AB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nl-NL" sz="2000"/>
              <a:t>Bleekroze orgaantje</a:t>
            </a:r>
          </a:p>
          <a:p>
            <a:r>
              <a:rPr lang="nl-NL" sz="2000"/>
              <a:t>Bij de kronkel van de dunne darm</a:t>
            </a:r>
          </a:p>
          <a:p>
            <a:r>
              <a:rPr lang="nl-NL" sz="2000"/>
              <a:t>Twee delen</a:t>
            </a:r>
          </a:p>
          <a:p>
            <a:pPr>
              <a:buFontTx/>
              <a:buChar char="-"/>
            </a:pPr>
            <a:r>
              <a:rPr lang="nl-NL" sz="2000"/>
              <a:t>Endocrien</a:t>
            </a:r>
          </a:p>
          <a:p>
            <a:pPr>
              <a:buFontTx/>
              <a:buChar char="-"/>
            </a:pPr>
            <a:r>
              <a:rPr lang="nl-NL" sz="2000"/>
              <a:t>Exocrien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4" descr="Gerelateerde afbeelding">
            <a:extLst>
              <a:ext uri="{FF2B5EF4-FFF2-40B4-BE49-F238E27FC236}">
                <a16:creationId xmlns:a16="http://schemas.microsoft.com/office/drawing/2014/main" id="{810D7FFC-A688-490B-9E3B-68A34723E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" r="1" b="18324"/>
          <a:stretch/>
        </p:blipFill>
        <p:spPr bwMode="auto">
          <a:xfrm>
            <a:off x="6420908" y="733019"/>
            <a:ext cx="2364317" cy="191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Gerelateerde afbeelding">
            <a:extLst>
              <a:ext uri="{FF2B5EF4-FFF2-40B4-BE49-F238E27FC236}">
                <a16:creationId xmlns:a16="http://schemas.microsoft.com/office/drawing/2014/main" id="{2C1BFA22-AFE1-4260-B7CB-D222AA861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r="20606" b="-2"/>
          <a:stretch/>
        </p:blipFill>
        <p:spPr bwMode="auto">
          <a:xfrm>
            <a:off x="9502775" y="786233"/>
            <a:ext cx="2364317" cy="18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A561BD7-20BC-441A-8EC3-133833E2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52" t="47129" r="58750" b="34545"/>
          <a:stretch/>
        </p:blipFill>
        <p:spPr>
          <a:xfrm>
            <a:off x="6896846" y="3796452"/>
            <a:ext cx="4494308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79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5D345A-531A-48B7-8C9B-BA2DEDBB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Exocrien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B2638B-5BAB-4619-BA80-1F7884EA2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Enzymen aanmaak</a:t>
            </a:r>
          </a:p>
          <a:p>
            <a:r>
              <a:rPr lang="nl-NL" sz="2000">
                <a:solidFill>
                  <a:schemeClr val="bg1"/>
                </a:solidFill>
              </a:rPr>
              <a:t>Helpen bij vertering in de darmen</a:t>
            </a:r>
          </a:p>
          <a:p>
            <a:r>
              <a:rPr lang="nl-NL" sz="2000">
                <a:solidFill>
                  <a:schemeClr val="bg1"/>
                </a:solidFill>
              </a:rPr>
              <a:t>Afvoer door kleine gangetjes </a:t>
            </a:r>
          </a:p>
          <a:p>
            <a:endParaRPr lang="nl-NL" sz="2000">
              <a:solidFill>
                <a:schemeClr val="bg1"/>
              </a:solidFill>
            </a:endParaRPr>
          </a:p>
        </p:txBody>
      </p:sp>
      <p:pic>
        <p:nvPicPr>
          <p:cNvPr id="9218" name="Picture 2" descr="Afbeeldingsresultaat voor pancreas duct">
            <a:extLst>
              <a:ext uri="{FF2B5EF4-FFF2-40B4-BE49-F238E27FC236}">
                <a16:creationId xmlns:a16="http://schemas.microsoft.com/office/drawing/2014/main" id="{BB39E066-8C15-4F7D-AD66-6CAF7C7F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67" y="978959"/>
            <a:ext cx="6542117" cy="474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286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0B356-F013-4929-A030-BA6323FD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nl-NL"/>
              <a:t>Endocrien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6D5E93-6C33-4561-B756-583FB72F5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nl-NL" sz="1800" dirty="0"/>
              <a:t>Insuline en glucagon (Hormonen)</a:t>
            </a:r>
          </a:p>
          <a:p>
            <a:r>
              <a:rPr lang="nl-NL" sz="1800" dirty="0"/>
              <a:t>Directe afgifte aan bloed via de lever</a:t>
            </a:r>
          </a:p>
          <a:p>
            <a:endParaRPr lang="nl-NL" sz="1800" dirty="0"/>
          </a:p>
          <a:p>
            <a:r>
              <a:rPr lang="nl-NL" sz="1800" dirty="0"/>
              <a:t>Insuline: Afgifte aan bloed om het lichaam te vertellen dat (suikers)glucose moet worden opgenomen. </a:t>
            </a:r>
          </a:p>
          <a:p>
            <a:r>
              <a:rPr lang="nl-NL" sz="1800" dirty="0"/>
              <a:t>Glucagon: Afgifte van glucose aan het bloed. 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physiology hormones GIF">
            <a:extLst>
              <a:ext uri="{FF2B5EF4-FFF2-40B4-BE49-F238E27FC236}">
                <a16:creationId xmlns:a16="http://schemas.microsoft.com/office/drawing/2014/main" id="{9CB99974-16EC-4231-B6FA-C768E2A799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15" y="516740"/>
            <a:ext cx="5222333" cy="27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 descr="Afbeeldingsresultaat voor pancreas">
            <a:extLst>
              <a:ext uri="{FF2B5EF4-FFF2-40B4-BE49-F238E27FC236}">
                <a16:creationId xmlns:a16="http://schemas.microsoft.com/office/drawing/2014/main" id="{67DB9F11-1C03-40C8-9895-677024986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" b="16138"/>
          <a:stretch/>
        </p:blipFill>
        <p:spPr bwMode="auto">
          <a:xfrm>
            <a:off x="7873882" y="4001363"/>
            <a:ext cx="3996386" cy="22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023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F63A6A-0890-4064-8589-A36E3DE0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FFFFF"/>
                </a:solidFill>
              </a:rPr>
              <a:t>Hongergevoel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564EE6E0-0882-4478-A714-1B5892C015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762789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169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1F05B-8A49-4637-A46B-551B0EE76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Dorst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16C770-0F7E-4C2B-85DC-83AF31250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Ontstaat bij een droge mond slijmvlies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Wanneer het bloed te dik wordt</a:t>
            </a:r>
          </a:p>
        </p:txBody>
      </p:sp>
      <p:pic>
        <p:nvPicPr>
          <p:cNvPr id="7170" name="Picture 2" descr="drinking water cat GIF by PBS Digital Studios">
            <a:extLst>
              <a:ext uri="{FF2B5EF4-FFF2-40B4-BE49-F238E27FC236}">
                <a16:creationId xmlns:a16="http://schemas.microsoft.com/office/drawing/2014/main" id="{73578523-3154-4664-8561-A47221FC81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610853"/>
            <a:ext cx="6250769" cy="347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287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AE7819-35D7-4C0B-8044-5B610F83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Voor het eten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98D00-23FB-4174-B2A7-C67D4CF87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Geur herkennen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Geur bepaald smaak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Hersenen zetten speeksel klieren aan</a:t>
            </a: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ungry om nom nom GIF by Hallmark eCards">
            <a:extLst>
              <a:ext uri="{FF2B5EF4-FFF2-40B4-BE49-F238E27FC236}">
                <a16:creationId xmlns:a16="http://schemas.microsoft.com/office/drawing/2014/main" id="{EFFBFA82-4B27-451F-96E2-62F7210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20" y="2198921"/>
            <a:ext cx="3816772" cy="214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00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3FFE46-8025-4F0A-97E2-1265C8D8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Transporteren van voedsel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B2E8A6-7826-45ED-B4A8-49C65C99B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2422890"/>
            <a:ext cx="3677521" cy="3977909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Voeding = onverteerbaar</a:t>
            </a:r>
          </a:p>
          <a:p>
            <a:endParaRPr lang="nl-NL" sz="3200" b="1" dirty="0">
              <a:solidFill>
                <a:schemeClr val="bg1"/>
              </a:solidFill>
            </a:endParaRPr>
          </a:p>
          <a:p>
            <a:r>
              <a:rPr lang="nl-NL" sz="3200" b="1" dirty="0">
                <a:solidFill>
                  <a:schemeClr val="bg1"/>
                </a:solidFill>
              </a:rPr>
              <a:t>Verkleinen (Verteren) = opname door darm mogelijk</a:t>
            </a:r>
            <a:endParaRPr lang="nl-NL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system GIF">
            <a:extLst>
              <a:ext uri="{FF2B5EF4-FFF2-40B4-BE49-F238E27FC236}">
                <a16:creationId xmlns:a16="http://schemas.microsoft.com/office/drawing/2014/main" id="{DAF0EFF9-4528-4345-8CCB-0F71C2E5B3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42" y="1634448"/>
            <a:ext cx="3984470" cy="298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301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F4C554-0864-4120-8D48-729749B9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Verteren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B45969-F741-46A4-9866-8A972083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623732" cy="3415622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Mechanische kracht: kauwen</a:t>
            </a:r>
          </a:p>
          <a:p>
            <a:r>
              <a:rPr lang="nl-NL" b="1" dirty="0">
                <a:solidFill>
                  <a:schemeClr val="bg1"/>
                </a:solidFill>
              </a:rPr>
              <a:t>Chemische wijze: Enzymen en zuren </a:t>
            </a:r>
          </a:p>
          <a:p>
            <a:r>
              <a:rPr lang="nl-NL" b="1" dirty="0">
                <a:solidFill>
                  <a:schemeClr val="bg1"/>
                </a:solidFill>
              </a:rPr>
              <a:t>Bloed brengt stoffen naar weefsels en organen</a:t>
            </a:r>
          </a:p>
        </p:txBody>
      </p:sp>
      <p:pic>
        <p:nvPicPr>
          <p:cNvPr id="5122" name="Picture 2" descr="hamster chewing GIF by Demic">
            <a:extLst>
              <a:ext uri="{FF2B5EF4-FFF2-40B4-BE49-F238E27FC236}">
                <a16:creationId xmlns:a16="http://schemas.microsoft.com/office/drawing/2014/main" id="{30B41936-0642-409B-A087-21E4FC01CF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026" y="1517227"/>
            <a:ext cx="2698452" cy="335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01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6C469B-8021-4353-81A7-E70FF48D9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Spijsverteringsapparaat Anatomie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A789A39E-B635-4D0D-80EB-BD7B05484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3" t="32029" r="46114" b="31014"/>
          <a:stretch/>
        </p:blipFill>
        <p:spPr>
          <a:xfrm>
            <a:off x="5153822" y="1485225"/>
            <a:ext cx="6553545" cy="389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3718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606</Words>
  <Application>Microsoft Office PowerPoint</Application>
  <PresentationFormat>Breedbeeld</PresentationFormat>
  <Paragraphs>173</Paragraphs>
  <Slides>36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Kantoorthema</vt:lpstr>
      <vt:lpstr>Spijsvertering</vt:lpstr>
      <vt:lpstr>Leerdoelen</vt:lpstr>
      <vt:lpstr>Functie</vt:lpstr>
      <vt:lpstr>Hongergevoel</vt:lpstr>
      <vt:lpstr>Dorst</vt:lpstr>
      <vt:lpstr>Voor het eten</vt:lpstr>
      <vt:lpstr>Transporteren van voedsel</vt:lpstr>
      <vt:lpstr>Verteren</vt:lpstr>
      <vt:lpstr>Spijsverteringsapparaat Anatomie</vt:lpstr>
      <vt:lpstr>Mondholte (Cavum Oris)</vt:lpstr>
      <vt:lpstr>De tong van de kat</vt:lpstr>
      <vt:lpstr>Speekselklieren</vt:lpstr>
      <vt:lpstr>Speekselklieren van planten eters</vt:lpstr>
      <vt:lpstr>Keelholte (Pharynx)</vt:lpstr>
      <vt:lpstr>Slikken is een reflex</vt:lpstr>
      <vt:lpstr>Slokdarm (Oesophagus)</vt:lpstr>
      <vt:lpstr>Maag (Gaster)</vt:lpstr>
      <vt:lpstr>Vertering</vt:lpstr>
      <vt:lpstr>De maag van een hond</vt:lpstr>
      <vt:lpstr>Darmen (Intestinum)</vt:lpstr>
      <vt:lpstr>Hond vs. Geit</vt:lpstr>
      <vt:lpstr>Micro organismen</vt:lpstr>
      <vt:lpstr>Dunne darm</vt:lpstr>
      <vt:lpstr>Dunne darm taken</vt:lpstr>
      <vt:lpstr>Resorberen van voedsel</vt:lpstr>
      <vt:lpstr>Dwarsdoorsnee dunne darm</vt:lpstr>
      <vt:lpstr>Opname moleculen</vt:lpstr>
      <vt:lpstr>Dikke darm</vt:lpstr>
      <vt:lpstr>Caecum</vt:lpstr>
      <vt:lpstr>Ontlasting</vt:lpstr>
      <vt:lpstr>Lever (Hepar)</vt:lpstr>
      <vt:lpstr>Galblaas</vt:lpstr>
      <vt:lpstr>Taken lever</vt:lpstr>
      <vt:lpstr>Alvleesklier (Pancreas)</vt:lpstr>
      <vt:lpstr>Exocrien</vt:lpstr>
      <vt:lpstr>Endocrien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Spijsvertering</dc:title>
  <dc:creator>Alishia Koppenaal-Gasper</dc:creator>
  <cp:lastModifiedBy>Alishia Koppenaal-Gasper</cp:lastModifiedBy>
  <cp:revision>28</cp:revision>
  <dcterms:created xsi:type="dcterms:W3CDTF">2018-12-09T12:33:13Z</dcterms:created>
  <dcterms:modified xsi:type="dcterms:W3CDTF">2019-04-02T17:55:14Z</dcterms:modified>
</cp:coreProperties>
</file>